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74" r:id="rId9"/>
    <p:sldId id="262" r:id="rId10"/>
    <p:sldId id="273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41A09-B4BF-4972-AB04-3F518DC7B11A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906F-588E-4DF0-B82E-120A14BC7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9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906F-588E-4DF0-B82E-120A14BC7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2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8A0AA1A-0D59-4936-85D5-FB882AE7FC0D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AD147B-3870-4605-99BF-8AFAB5F4D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EB264-2708-425C-9AA2-95E515A64A2F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A19DE-8BAC-4051-986C-6A8B151B4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C20CB-8752-4319-9756-51281C413FC5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8E1F4-9C93-4010-BEEB-41E6434BE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D943FD-D500-40C7-8128-5E814DE04F45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1E94E-1E15-4EF5-BFFB-415C84033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4C185-6EE0-40A6-8FAC-0016C951C72F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55F74-8D88-40AB-B5CC-CC4433207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0AF24-D6C9-4447-9598-69CFACB8789D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A20F-81B7-47FA-B69A-6546B7872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24557-B703-4824-BE61-021D0C0D63D1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EE160-E1DF-4B8F-96E8-91CF27529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50F13-9A6A-4F5F-8B66-B0B464616624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3CE38-353D-40A8-9113-C988B6C8E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9B504-D21B-4E2B-862F-99056574E0B1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00118-31EB-4FFB-9945-C5940690F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24C348-E59A-4A87-9DF0-1964F349C3BC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8665D-4000-4EED-A578-74315BB02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1465C-AC5F-43A4-BB5C-E06535428818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2D1AF-D574-49D4-8D5E-467FCF995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8E2C8C6-A361-4A00-BBF6-157EAAAEC369}" type="datetimeFigureOut">
              <a:rPr lang="en-US"/>
              <a:pPr/>
              <a:t>4/17/2015</a:t>
            </a:fld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E04E788-D96B-4C5D-836A-EB0124A4BD9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3067050"/>
          </a:xfrm>
        </p:spPr>
        <p:txBody>
          <a:bodyPr/>
          <a:lstStyle/>
          <a:p>
            <a:r>
              <a:rPr lang="en-US"/>
              <a:t>Christianity </a:t>
            </a:r>
            <a:br>
              <a:rPr lang="en-US"/>
            </a:br>
            <a:r>
              <a:rPr lang="en-US"/>
              <a:t>&amp;</a:t>
            </a:r>
            <a:br>
              <a:rPr lang="en-US"/>
            </a:br>
            <a:r>
              <a:rPr lang="en-US"/>
              <a:t>The Frank Empire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50950" y="3911600"/>
            <a:ext cx="6642100" cy="1711325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c17s4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-61913"/>
            <a:ext cx="6324600" cy="6919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Charlemagne Kingdom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r>
              <a:rPr lang="en-US" sz="2800"/>
              <a:t>On Christmas 800 A.D., Pope Leo III crowned Charlemagne as </a:t>
            </a:r>
            <a:r>
              <a:rPr lang="en-US" sz="2800" b="1" u="sng"/>
              <a:t>Holy Roman </a:t>
            </a:r>
            <a:r>
              <a:rPr lang="en-US" sz="2800"/>
              <a:t>Emperor.</a:t>
            </a:r>
          </a:p>
          <a:p>
            <a:r>
              <a:rPr lang="en-US" sz="2800"/>
              <a:t>This symbolized the return to </a:t>
            </a:r>
            <a:r>
              <a:rPr lang="en-US" sz="2800" b="1" u="sng"/>
              <a:t>greatness</a:t>
            </a:r>
            <a:r>
              <a:rPr lang="en-US" sz="2800"/>
              <a:t> of the Roman Empire.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8768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Charlemagne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676400"/>
            <a:ext cx="4191000" cy="44227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600"/>
              <a:t>Introduced a </a:t>
            </a:r>
            <a:r>
              <a:rPr lang="en-US" sz="2600" b="1" u="sng"/>
              <a:t>jury </a:t>
            </a:r>
            <a:r>
              <a:rPr lang="en-US" sz="2600"/>
              <a:t>system</a:t>
            </a:r>
          </a:p>
          <a:p>
            <a:pPr>
              <a:lnSpc>
                <a:spcPct val="80000"/>
              </a:lnSpc>
            </a:pPr>
            <a:r>
              <a:rPr lang="en-US" sz="2600"/>
              <a:t>Rewrote important manuscripts.</a:t>
            </a:r>
          </a:p>
          <a:p>
            <a:pPr>
              <a:lnSpc>
                <a:spcPct val="80000"/>
              </a:lnSpc>
            </a:pPr>
            <a:r>
              <a:rPr lang="en-US" sz="2600"/>
              <a:t>Standardized </a:t>
            </a:r>
            <a:r>
              <a:rPr lang="en-US" sz="2600" b="1" u="sng"/>
              <a:t>coin </a:t>
            </a:r>
            <a:r>
              <a:rPr lang="en-US" sz="2600"/>
              <a:t>collection for taxes</a:t>
            </a:r>
          </a:p>
          <a:p>
            <a:pPr>
              <a:lnSpc>
                <a:spcPct val="80000"/>
              </a:lnSpc>
            </a:pPr>
            <a:r>
              <a:rPr lang="en-US" sz="2600"/>
              <a:t>Built </a:t>
            </a:r>
            <a:r>
              <a:rPr lang="en-US" sz="2600" b="1" u="sng"/>
              <a:t>schools</a:t>
            </a:r>
            <a:r>
              <a:rPr lang="en-US" sz="2600"/>
              <a:t> for education as well as religion</a:t>
            </a:r>
          </a:p>
          <a:p>
            <a:pPr>
              <a:lnSpc>
                <a:spcPct val="80000"/>
              </a:lnSpc>
            </a:pPr>
            <a:r>
              <a:rPr lang="en-US" sz="2600"/>
              <a:t>Helped the Europeans realize they shared a common bond, Christianity.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60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238" y="1371600"/>
            <a:ext cx="480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Christianity Spreads to N.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676400"/>
            <a:ext cx="4191000" cy="4422775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/>
              <a:t>At the start of the Middle Ages not to many kingdoms are Christian.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/>
              <a:t>Only places once apart of Rome; Spain and Italy</a:t>
            </a:r>
          </a:p>
          <a:p>
            <a:pPr>
              <a:lnSpc>
                <a:spcPct val="90000"/>
              </a:lnSpc>
            </a:pPr>
            <a:r>
              <a:rPr lang="en-US" sz="2800"/>
              <a:t>It slowly spread throughout Europe due to two groups.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2400" b="1" u="sng"/>
              <a:t>Missionaries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2400" b="1" u="sng"/>
              <a:t>Monks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9775" y="1371600"/>
            <a:ext cx="452437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c17s4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510588" cy="1096963"/>
          </a:xfrm>
        </p:spPr>
        <p:txBody>
          <a:bodyPr/>
          <a:lstStyle/>
          <a:p>
            <a:r>
              <a:rPr lang="en-US"/>
              <a:t>		Missionaries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4343400" cy="5410200"/>
          </a:xfrm>
        </p:spPr>
        <p:txBody>
          <a:bodyPr>
            <a:normAutofit lnSpcReduction="10000"/>
          </a:bodyPr>
          <a:lstStyle/>
          <a:p>
            <a:r>
              <a:rPr lang="en-US" sz="2600"/>
              <a:t>The most powerful force to spread Christianity was the </a:t>
            </a:r>
            <a:r>
              <a:rPr lang="en-US" sz="2600" b="1" u="sng"/>
              <a:t>Pope.</a:t>
            </a:r>
          </a:p>
          <a:p>
            <a:r>
              <a:rPr lang="en-US" sz="2600"/>
              <a:t>He sent out missionaries to teach people about </a:t>
            </a:r>
            <a:r>
              <a:rPr lang="en-US" sz="2600" b="1" u="sng"/>
              <a:t>Christianity.</a:t>
            </a:r>
          </a:p>
          <a:p>
            <a:r>
              <a:rPr lang="en-US" sz="2600"/>
              <a:t>Missionaries are</a:t>
            </a:r>
            <a:r>
              <a:rPr lang="en-US" sz="2600" b="1" u="sng"/>
              <a:t> people who try to convert others to a certain religion.</a:t>
            </a:r>
          </a:p>
          <a:p>
            <a:r>
              <a:rPr lang="en-US" sz="2600"/>
              <a:t>1</a:t>
            </a:r>
            <a:r>
              <a:rPr lang="en-US" sz="2600" baseline="30000"/>
              <a:t>st</a:t>
            </a:r>
            <a:r>
              <a:rPr lang="en-US" sz="2600"/>
              <a:t> place Britain then what is now France &amp; Germany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>
            <a:normAutofit/>
          </a:bodyPr>
          <a:lstStyle/>
          <a:p>
            <a:endParaRPr lang="en-US" sz="260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Monks &amp; Monasteries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sz="2800"/>
              <a:t>Religious men known as </a:t>
            </a:r>
            <a:r>
              <a:rPr lang="en-US" sz="2800" b="1" u="sng"/>
              <a:t>monks</a:t>
            </a:r>
            <a:r>
              <a:rPr lang="en-US" sz="2800"/>
              <a:t> spent their time praying, working, &amp; meditating. </a:t>
            </a:r>
          </a:p>
          <a:p>
            <a:r>
              <a:rPr lang="en-US" sz="2800" b="1" u="sng"/>
              <a:t>Monasteries</a:t>
            </a:r>
            <a:r>
              <a:rPr lang="en-US" sz="2800"/>
              <a:t> were built all over Europe during the Middle Ages, so people could learn about Christianity. 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812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Monks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r>
              <a:rPr lang="en-US" sz="2800"/>
              <a:t>Besides teaching people about Christianity Monks performed many services.</a:t>
            </a:r>
          </a:p>
          <a:p>
            <a:pPr lvl="1"/>
            <a:r>
              <a:rPr lang="en-US" sz="2400"/>
              <a:t>Health Care</a:t>
            </a:r>
          </a:p>
          <a:p>
            <a:pPr lvl="1"/>
            <a:r>
              <a:rPr lang="en-US" sz="2400"/>
              <a:t>Helped the poor</a:t>
            </a:r>
          </a:p>
          <a:p>
            <a:pPr lvl="1"/>
            <a:r>
              <a:rPr lang="en-US" sz="2400"/>
              <a:t>Ran Schools</a:t>
            </a:r>
          </a:p>
          <a:p>
            <a:pPr lvl="1"/>
            <a:r>
              <a:rPr lang="en-US" sz="2400"/>
              <a:t>Saved ancient writings</a:t>
            </a:r>
          </a:p>
          <a:p>
            <a:pPr lvl="1"/>
            <a:r>
              <a:rPr lang="en-US" sz="2400"/>
              <a:t>Copied important books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219200"/>
            <a:ext cx="4114800" cy="560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15875" y="0"/>
            <a:ext cx="8229600" cy="960438"/>
          </a:xfrm>
        </p:spPr>
        <p:txBody>
          <a:bodyPr/>
          <a:lstStyle/>
          <a:p>
            <a:pPr algn="l"/>
            <a:r>
              <a:rPr lang="en-US"/>
              <a:t>The Franks Build an Empire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371600"/>
            <a:ext cx="4267200" cy="5029200"/>
          </a:xfrm>
        </p:spPr>
        <p:txBody>
          <a:bodyPr/>
          <a:lstStyle/>
          <a:p>
            <a:r>
              <a:rPr lang="en-US" sz="2800"/>
              <a:t>As Christianity was spreading North, in the 480s a powerful group called the </a:t>
            </a:r>
            <a:r>
              <a:rPr lang="en-US" sz="2800" b="1" u="sng"/>
              <a:t>Franks</a:t>
            </a:r>
            <a:r>
              <a:rPr lang="en-US" sz="2800"/>
              <a:t> conquered </a:t>
            </a:r>
            <a:r>
              <a:rPr lang="en-US" sz="2800" b="1" u="sng"/>
              <a:t>Gaul</a:t>
            </a:r>
            <a:r>
              <a:rPr lang="en-US" sz="2800"/>
              <a:t> (France).</a:t>
            </a:r>
          </a:p>
          <a:p>
            <a:r>
              <a:rPr lang="en-US" sz="2800"/>
              <a:t>Under their rule, the Franks become </a:t>
            </a:r>
            <a:r>
              <a:rPr lang="en-US" sz="2800" b="1" u="sng"/>
              <a:t>Christians</a:t>
            </a:r>
            <a:r>
              <a:rPr lang="en-US" sz="2800"/>
              <a:t> &amp; created one of the strongest kingdoms in Europe. </a:t>
            </a:r>
          </a:p>
        </p:txBody>
      </p:sp>
      <p:pic>
        <p:nvPicPr>
          <p:cNvPr id="19459" name="Picture 8" descr="c17s4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838200"/>
            <a:ext cx="47244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Charlemagne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192213"/>
            <a:ext cx="4648200" cy="5618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229600" cy="884238"/>
          </a:xfrm>
        </p:spPr>
        <p:txBody>
          <a:bodyPr/>
          <a:lstStyle/>
          <a:p>
            <a:r>
              <a:rPr lang="en-US"/>
              <a:t>Charlemagne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066800"/>
            <a:ext cx="4343400" cy="541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In 771, </a:t>
            </a:r>
            <a:r>
              <a:rPr lang="en-US" sz="2300" b="1" u="sng" dirty="0"/>
              <a:t>Charlemagne</a:t>
            </a:r>
            <a:r>
              <a:rPr lang="en-US" sz="2300" dirty="0"/>
              <a:t> became ruler of the Frankish kingdom. 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Strong king, &amp; great warrior. 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Charlemagne spent most of his time at </a:t>
            </a:r>
            <a:r>
              <a:rPr lang="en-US" sz="2300" b="1" u="sng" dirty="0"/>
              <a:t>war</a:t>
            </a:r>
            <a:r>
              <a:rPr lang="en-US" sz="2300" dirty="0"/>
              <a:t> conquering neighbors. </a:t>
            </a:r>
            <a:endParaRPr lang="en-US" sz="2300" dirty="0" smtClean="0"/>
          </a:p>
          <a:p>
            <a:pPr lvl="0">
              <a:lnSpc>
                <a:spcPct val="90000"/>
              </a:lnSpc>
            </a:pPr>
            <a:r>
              <a:rPr lang="en-US" sz="2300" dirty="0">
                <a:effectLst/>
              </a:rPr>
              <a:t>In the villages and towns he conquered, </a:t>
            </a:r>
            <a:r>
              <a:rPr lang="en-US" sz="2300" dirty="0" smtClean="0">
                <a:effectLst/>
              </a:rPr>
              <a:t>he </a:t>
            </a:r>
            <a:r>
              <a:rPr lang="en-US" sz="2300" b="1" u="sng" dirty="0" smtClean="0">
                <a:effectLst/>
              </a:rPr>
              <a:t>forced </a:t>
            </a:r>
            <a:r>
              <a:rPr lang="en-US" sz="2300" dirty="0" smtClean="0">
                <a:effectLst/>
              </a:rPr>
              <a:t>people </a:t>
            </a:r>
            <a:r>
              <a:rPr lang="en-US" sz="2300" dirty="0">
                <a:effectLst/>
              </a:rPr>
              <a:t>to believe in the Christian God or prepare to </a:t>
            </a:r>
            <a:r>
              <a:rPr lang="en-US" sz="2300" b="1" u="sng" dirty="0" smtClean="0">
                <a:effectLst/>
              </a:rPr>
              <a:t>meet him</a:t>
            </a: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Even conquered parts of the former Roman Empire.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Built a large empire; which included all of France &amp; parts of Italy, Spain, &amp; Germany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60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1664679"/>
            <a:ext cx="4876798" cy="412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930</TotalTime>
  <Words>335</Words>
  <Application>Microsoft Office PowerPoint</Application>
  <PresentationFormat>On-screen Show (4:3)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Clouds</vt:lpstr>
      <vt:lpstr>Christianity  &amp; The Frank Empire</vt:lpstr>
      <vt:lpstr>Christianity Spreads to N. Europe</vt:lpstr>
      <vt:lpstr>PowerPoint Presentation</vt:lpstr>
      <vt:lpstr>  Missionaries</vt:lpstr>
      <vt:lpstr>Monks &amp; Monasteries </vt:lpstr>
      <vt:lpstr>Monks</vt:lpstr>
      <vt:lpstr>The Franks Build an Empire</vt:lpstr>
      <vt:lpstr>Charlemagne</vt:lpstr>
      <vt:lpstr>Charlemagne </vt:lpstr>
      <vt:lpstr>PowerPoint Presentation</vt:lpstr>
      <vt:lpstr>Charlemagne Kingdom</vt:lpstr>
      <vt:lpstr>Charlemagne Achievements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  &amp; The Frank Empire</dc:title>
  <dc:creator>Scott</dc:creator>
  <cp:lastModifiedBy>tstrezo</cp:lastModifiedBy>
  <cp:revision>23</cp:revision>
  <dcterms:created xsi:type="dcterms:W3CDTF">2011-05-01T19:01:12Z</dcterms:created>
  <dcterms:modified xsi:type="dcterms:W3CDTF">2015-04-17T15:08:40Z</dcterms:modified>
</cp:coreProperties>
</file>