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7666568-C186-4DA7-913D-E9CBA25D14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335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82DB2E-4C85-4F4A-9CA4-15E4F6BC7BFF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C1BDB72-A61A-4DC6-806B-0653DE00D882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1FDE25-AD45-43EE-8990-1604080CEACA}" type="slidenum">
              <a:rPr lang="en-US" smtClean="0"/>
              <a:pPr eaLnBrk="1" hangingPunct="1"/>
              <a:t>11</a:t>
            </a:fld>
            <a:endParaRPr lang="en-US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EF305B-EFE6-4E5F-B61C-4C01350430CA}" type="slidenum">
              <a:rPr lang="en-US" smtClean="0"/>
              <a:pPr eaLnBrk="1" hangingPunct="1"/>
              <a:t>12</a:t>
            </a:fld>
            <a:endParaRPr lang="en-US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13643E-977E-46F5-A982-11A1312A799E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F9CE2C-5512-4863-9767-842154F01B39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5231620-DDAC-40D6-9B0D-9EFF80D661B9}" type="slidenum">
              <a:rPr lang="en-US" smtClean="0"/>
              <a:pPr eaLnBrk="1" hangingPunct="1"/>
              <a:t>2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FD7EC94-89CD-4A08-89AA-DC7D033F126E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0B6C8A-1384-4D2F-967E-F1FEB75CF54A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EC233FC-9266-4919-9D43-245283B250C9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C0F7A4A-3FB4-4BDC-9741-9282F0809018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AF3608-DD59-47D7-8BD4-C2149EAC6DAC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23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7858F0A-6935-4159-BCD3-52BCD5DBB3E5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3B4DD3A-0A60-44E6-9D18-1091271F5C63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A3091E-DB39-427A-BF08-28B5DF514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1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3F805-4655-452F-B6C9-2AB4C8295A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21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6F003-48C8-4E2A-95B6-86C62930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779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FD55F-DE2F-4C73-A85F-F7756E919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524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14F8B-38D9-4826-91F4-7C1905E282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31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A2481-950E-4DB3-A347-8C09521A4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6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99089-3A59-424C-96F1-7E62ACF24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7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114EB7-1658-4162-BC69-8157AAEA7E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435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8A535-66AF-4B68-A42E-74A3BD5F58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87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79443-B522-4508-BD9D-7EBD2F370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35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C673C-D6CC-470F-ABE3-6851CCB5E4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1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1DE45ED-E5A7-46C7-9754-F04D3BA97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7620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Components of a Map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33600"/>
            <a:ext cx="6400800" cy="35052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52" name="Picture 5" descr="usa_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65151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/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762000" y="533400"/>
            <a:ext cx="7315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>
                <a:solidFill>
                  <a:schemeClr val="tx2"/>
                </a:solidFill>
              </a:rPr>
              <a:t>Scale: Helps you estimate real distance on earth.</a:t>
            </a:r>
          </a:p>
        </p:txBody>
      </p:sp>
      <p:pic>
        <p:nvPicPr>
          <p:cNvPr id="11270" name="Picture 8" descr="map_of_mex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953250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AutoShape 9"/>
          <p:cNvSpPr>
            <a:spLocks noChangeArrowheads="1"/>
          </p:cNvSpPr>
          <p:nvPr/>
        </p:nvSpPr>
        <p:spPr bwMode="auto">
          <a:xfrm>
            <a:off x="304800" y="5638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000" smtClean="0"/>
              <a:t>Can you find the map’s scale?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5" descr="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60438"/>
            <a:ext cx="8153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Compass rose: A pointer for cardinal directions; north, south, east, and west.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6" name="Picture 5" descr="mapcentral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68580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6"/>
          <p:cNvSpPr>
            <a:spLocks noChangeArrowheads="1"/>
          </p:cNvSpPr>
          <p:nvPr/>
        </p:nvSpPr>
        <p:spPr bwMode="auto">
          <a:xfrm>
            <a:off x="7696200" y="4114800"/>
            <a:ext cx="976313" cy="485775"/>
          </a:xfrm>
          <a:prstGeom prst="lef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Can you find the compass rose?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340" name="Picture 5" descr="ru(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8750"/>
            <a:ext cx="83820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000" smtClean="0"/>
              <a:t>Review</a:t>
            </a:r>
          </a:p>
        </p:txBody>
      </p:sp>
      <p:sp>
        <p:nvSpPr>
          <p:cNvPr id="153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5364" name="Picture 9" descr="The%20United%20Sta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38200"/>
            <a:ext cx="8077200" cy="583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5" descr="m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38200"/>
            <a:ext cx="6858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Map Title: labels the name of the map that is displayed often describing what the map is showing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525963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00" name="Picture 5" descr="map_us_gd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81200"/>
            <a:ext cx="67246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AutoShape 7"/>
          <p:cNvSpPr>
            <a:spLocks noChangeArrowheads="1"/>
          </p:cNvSpPr>
          <p:nvPr/>
        </p:nvSpPr>
        <p:spPr bwMode="auto">
          <a:xfrm>
            <a:off x="762000" y="18288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Can you find the map title?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4" name="Picture 5" descr="world-map-usa-political-enlarge-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60960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Inset map: Type of map used to show a detailed portion of a larger map.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8" name="Picture 9" descr="Eucha Spavinaw Watershed inset map 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543800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Locator:  shows where the subject of the main map can be found in a larger area of the Earth.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5" descr="em_locator_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324600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304800" y="1981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Is this an inset map or locator?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6" name="Picture 5" descr="Dindex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2225"/>
            <a:ext cx="6400800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2000" smtClean="0"/>
              <a:t>Map key:</a:t>
            </a:r>
            <a:r>
              <a:rPr lang="en-US" smtClean="0"/>
              <a:t> </a:t>
            </a:r>
            <a:r>
              <a:rPr lang="en-US" sz="2000" smtClean="0"/>
              <a:t>The box in which a map’s symbols are explained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20" name="Picture 5" descr="U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924800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AutoShape 6"/>
          <p:cNvSpPr>
            <a:spLocks noChangeArrowheads="1"/>
          </p:cNvSpPr>
          <p:nvPr/>
        </p:nvSpPr>
        <p:spPr bwMode="auto">
          <a:xfrm rot="3039874">
            <a:off x="795" y="5028406"/>
            <a:ext cx="976312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Can you find the map key? What else is on this?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44" name="Picture 5" descr="Physical map of South America very detailed, showing The Amazon Rainforest, The Andes Mountains, The Pampas grasslands, and the coastal deser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19893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158</Words>
  <Application>Microsoft Office PowerPoint</Application>
  <PresentationFormat>On-screen Show (4:3)</PresentationFormat>
  <Paragraphs>27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Arial</vt:lpstr>
      <vt:lpstr>Default Design</vt:lpstr>
      <vt:lpstr>Components of a Map</vt:lpstr>
      <vt:lpstr>PowerPoint Presentation</vt:lpstr>
      <vt:lpstr>Map Title: labels the name of the map that is displayed often describing what the map is showing</vt:lpstr>
      <vt:lpstr>Can you find the map title?</vt:lpstr>
      <vt:lpstr>Inset map: Type of map used to show a detailed portion of a larger map.</vt:lpstr>
      <vt:lpstr>Locator:  shows where the subject of the main map can be found in a larger area of the Earth.</vt:lpstr>
      <vt:lpstr>Is this an inset map or locator?</vt:lpstr>
      <vt:lpstr>Map key: The box in which a map’s symbols are explained</vt:lpstr>
      <vt:lpstr>Can you find the map key? What else is on this?</vt:lpstr>
      <vt:lpstr>PowerPoint Presentation</vt:lpstr>
      <vt:lpstr>Can you find the map’s scale?</vt:lpstr>
      <vt:lpstr>Compass rose: A pointer for cardinal directions; north, south, east, and west.</vt:lpstr>
      <vt:lpstr>Can you find the compass rose?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Components of a Map</dc:title>
  <dc:creator>Margo</dc:creator>
  <cp:lastModifiedBy>Tim Strezo</cp:lastModifiedBy>
  <cp:revision>9</cp:revision>
  <dcterms:created xsi:type="dcterms:W3CDTF">2011-09-05T20:00:20Z</dcterms:created>
  <dcterms:modified xsi:type="dcterms:W3CDTF">2012-08-24T16:03:04Z</dcterms:modified>
</cp:coreProperties>
</file>