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8"/>
  </p:handoutMasterIdLst>
  <p:sldIdLst>
    <p:sldId id="256" r:id="rId2"/>
    <p:sldId id="257" r:id="rId3"/>
    <p:sldId id="278" r:id="rId4"/>
    <p:sldId id="277" r:id="rId5"/>
    <p:sldId id="258" r:id="rId6"/>
    <p:sldId id="259" r:id="rId7"/>
    <p:sldId id="274" r:id="rId8"/>
    <p:sldId id="260" r:id="rId9"/>
    <p:sldId id="262" r:id="rId10"/>
    <p:sldId id="263" r:id="rId11"/>
    <p:sldId id="269" r:id="rId12"/>
    <p:sldId id="264" r:id="rId13"/>
    <p:sldId id="265" r:id="rId14"/>
    <p:sldId id="268" r:id="rId15"/>
    <p:sldId id="266" r:id="rId16"/>
    <p:sldId id="267" r:id="rId17"/>
    <p:sldId id="282" r:id="rId18"/>
    <p:sldId id="283" r:id="rId19"/>
    <p:sldId id="271" r:id="rId20"/>
    <p:sldId id="261" r:id="rId21"/>
    <p:sldId id="272" r:id="rId22"/>
    <p:sldId id="273" r:id="rId23"/>
    <p:sldId id="275" r:id="rId24"/>
    <p:sldId id="280" r:id="rId25"/>
    <p:sldId id="281" r:id="rId26"/>
    <p:sldId id="284" r:id="rId27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 smtClean="0"/>
            </a:lvl1pPr>
          </a:lstStyle>
          <a:p>
            <a:pPr>
              <a:defRPr/>
            </a:pPr>
            <a:fld id="{09583D87-924E-4711-A6BD-E91D7B84D200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74F6893-6E5A-431C-AE84-CA5D7716A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2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C3D76-31C9-4BA9-B1A0-6FE6E1BE0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81A2-AFA4-4DB2-8BF3-8BEB018AA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3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899C-9F63-4EB1-A817-6A889710E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9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22BB-4E6F-4ED1-BE68-C5B2CDAB2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8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E209-1A66-494E-BE93-2AC7FC12A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4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4C8A-FFF8-428B-B815-1D7E25006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2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7320-BA03-4AEA-802E-0177C398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4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3C9F0-98CD-4676-97E6-8B4D940A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4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8422-5C93-4421-ABE6-016E62F0F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3A1F8-E37F-4875-9C9C-5CAE6C4A6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F628-FAE4-4965-8B49-B10D1337D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0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DBE1-EA26-4ED5-803C-E0B177AC7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B26F974-5451-4233-9295-31BA7F065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2296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>
                <a:latin typeface="Algerian" pitchFamily="82" charset="0"/>
              </a:rPr>
              <a:t>Geographical </a:t>
            </a:r>
            <a:r>
              <a:rPr lang="en-US" sz="8000" dirty="0" smtClean="0">
                <a:latin typeface="Algerian" pitchFamily="82" charset="0"/>
              </a:rPr>
              <a:t>Feature</a:t>
            </a:r>
            <a:r>
              <a:rPr lang="en-US" sz="8000" dirty="0" smtClean="0">
                <a:latin typeface="Algerian" pitchFamily="82" charset="0"/>
              </a:rPr>
              <a:t>s</a:t>
            </a:r>
            <a:endParaRPr lang="en-US" sz="8000" dirty="0" smtClean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Strait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038600" cy="449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 narrow channel of water connecting two larger bodies of water.</a:t>
            </a:r>
          </a:p>
        </p:txBody>
      </p:sp>
      <p:pic>
        <p:nvPicPr>
          <p:cNvPr id="1229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295400"/>
            <a:ext cx="5105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Canal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038600" cy="4495800"/>
          </a:xfrm>
        </p:spPr>
        <p:txBody>
          <a:bodyPr/>
          <a:lstStyle/>
          <a:p>
            <a:pPr eaLnBrk="1" hangingPunct="1"/>
            <a:r>
              <a:rPr lang="en-US" sz="4000" smtClean="0"/>
              <a:t>An artificial/ man made waterway for navigation and irrigation. </a:t>
            </a:r>
          </a:p>
        </p:txBody>
      </p:sp>
      <p:pic>
        <p:nvPicPr>
          <p:cNvPr id="133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3" y="1066800"/>
            <a:ext cx="4929187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Desert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038600" cy="4495800"/>
          </a:xfrm>
        </p:spPr>
        <p:txBody>
          <a:bodyPr/>
          <a:lstStyle/>
          <a:p>
            <a:pPr eaLnBrk="1" hangingPunct="1"/>
            <a:r>
              <a:rPr lang="en-US" sz="4400" smtClean="0"/>
              <a:t>Dry land with few plants.</a:t>
            </a:r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143000"/>
            <a:ext cx="5105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Oasis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038600" cy="4495800"/>
          </a:xfrm>
        </p:spPr>
        <p:txBody>
          <a:bodyPr/>
          <a:lstStyle/>
          <a:p>
            <a:pPr eaLnBrk="1" hangingPunct="1"/>
            <a:r>
              <a:rPr lang="en-US" sz="3600" smtClean="0"/>
              <a:t>Area of water and fertile land with desert on all sides.</a:t>
            </a:r>
          </a:p>
        </p:txBody>
      </p:sp>
      <p:pic>
        <p:nvPicPr>
          <p:cNvPr id="1536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0025" y="1143000"/>
            <a:ext cx="5133975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Plain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038600" cy="449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very large area of flat land, usually good for growing crops</a:t>
            </a:r>
          </a:p>
        </p:txBody>
      </p:sp>
      <p:pic>
        <p:nvPicPr>
          <p:cNvPr id="16388" name="Picture 5" descr="C:\Users\Beth\AppData\Local\Microsoft\Windows\Temporary Internet Files\Content.IE5\JSBY09RE\MP90041402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9863" y="2057400"/>
            <a:ext cx="5145235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Bay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038600" cy="4495800"/>
          </a:xfrm>
        </p:spPr>
        <p:txBody>
          <a:bodyPr/>
          <a:lstStyle/>
          <a:p>
            <a:pPr eaLnBrk="1" hangingPunct="1"/>
            <a:r>
              <a:rPr lang="en-US" sz="3600" smtClean="0"/>
              <a:t>A body of water that is part of a sea or ocean and is partly enclosed by land.</a:t>
            </a:r>
          </a:p>
          <a:p>
            <a:pPr eaLnBrk="1" hangingPunct="1"/>
            <a:endParaRPr lang="en-US" sz="3600" smtClean="0"/>
          </a:p>
        </p:txBody>
      </p:sp>
      <p:pic>
        <p:nvPicPr>
          <p:cNvPr id="6146" name="Picture 2" descr="http://www.cityprofile.com/forum/attachments/hawaii/26826d1310052721-hanauma-bay-hanaumaba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80" y="1868253"/>
            <a:ext cx="5381440" cy="39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Gulf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038600" cy="449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 body of water that is partly enclosed by land but is larger than a bay.</a:t>
            </a:r>
          </a:p>
        </p:txBody>
      </p:sp>
      <p:pic>
        <p:nvPicPr>
          <p:cNvPr id="1843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260929"/>
            <a:ext cx="4754562" cy="5292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Harbor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Body of water like a bay but with ports and docks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for boats.</a:t>
            </a:r>
            <a:endParaRPr lang="en-US" dirty="0"/>
          </a:p>
        </p:txBody>
      </p:sp>
      <p:pic>
        <p:nvPicPr>
          <p:cNvPr id="3074" name="Picture 2" descr="http://www.harborspringsrealestate.com/images/har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02" y="2209800"/>
            <a:ext cx="511517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51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Northern part of the Earth where there are no trees and ground is always frozen. (frozen desert)</a:t>
            </a:r>
            <a:endParaRPr lang="en-US" dirty="0"/>
          </a:p>
        </p:txBody>
      </p:sp>
      <p:pic>
        <p:nvPicPr>
          <p:cNvPr id="4098" name="Picture 2" descr="http://www.nathab.com/uploaded-files/carousels/TRIPS/Tundra-Lodge/Polar-Bears-Tundra-Lodge-6-tund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70" y="1600200"/>
            <a:ext cx="490870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04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Glacier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038600" cy="4495800"/>
          </a:xfrm>
        </p:spPr>
        <p:txBody>
          <a:bodyPr/>
          <a:lstStyle/>
          <a:p>
            <a:pPr eaLnBrk="1" hangingPunct="1"/>
            <a:r>
              <a:rPr lang="en-US" sz="3600" smtClean="0"/>
              <a:t>A large ice mass that moves slowly down a mountain or across land.</a:t>
            </a:r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8288" y="1219200"/>
            <a:ext cx="5065712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Archipelago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038600" cy="449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 large group or chain of islands.</a:t>
            </a:r>
          </a:p>
        </p:txBody>
      </p:sp>
      <p:pic>
        <p:nvPicPr>
          <p:cNvPr id="410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295400"/>
            <a:ext cx="511175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Mountain Range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038600" cy="4495800"/>
          </a:xfrm>
        </p:spPr>
        <p:txBody>
          <a:bodyPr/>
          <a:lstStyle/>
          <a:p>
            <a:pPr eaLnBrk="1" hangingPunct="1"/>
            <a:r>
              <a:rPr lang="en-US" sz="3600" smtClean="0"/>
              <a:t>A row of Mountains.</a:t>
            </a:r>
          </a:p>
          <a:p>
            <a:pPr eaLnBrk="1" hangingPunct="1">
              <a:buFontTx/>
              <a:buNone/>
            </a:pPr>
            <a:endParaRPr lang="en-US" sz="3600" smtClean="0"/>
          </a:p>
          <a:p>
            <a:pPr eaLnBrk="1" hangingPunct="1"/>
            <a:r>
              <a:rPr lang="en-US" sz="3600" smtClean="0"/>
              <a:t>A Mountain is the highest kind of land</a:t>
            </a:r>
          </a:p>
        </p:txBody>
      </p:sp>
      <p:pic>
        <p:nvPicPr>
          <p:cNvPr id="2048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447800"/>
            <a:ext cx="54102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Plateau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038600" cy="4495800"/>
          </a:xfrm>
        </p:spPr>
        <p:txBody>
          <a:bodyPr/>
          <a:lstStyle/>
          <a:p>
            <a:pPr eaLnBrk="1" hangingPunct="1"/>
            <a:r>
              <a:rPr lang="en-US" sz="3600" smtClean="0"/>
              <a:t>An area of high, flat land with steep sides.</a:t>
            </a:r>
          </a:p>
        </p:txBody>
      </p:sp>
      <p:pic>
        <p:nvPicPr>
          <p:cNvPr id="2150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763" y="1066800"/>
            <a:ext cx="5202237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Volcano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038600" cy="4495800"/>
          </a:xfrm>
        </p:spPr>
        <p:txBody>
          <a:bodyPr/>
          <a:lstStyle/>
          <a:p>
            <a:pPr eaLnBrk="1" hangingPunct="1"/>
            <a:r>
              <a:rPr lang="en-US" sz="3600" smtClean="0"/>
              <a:t>An opening in the Earth, often raised, through which lava, rock, ashes, and gases are forced out.</a:t>
            </a:r>
          </a:p>
        </p:txBody>
      </p:sp>
      <p:pic>
        <p:nvPicPr>
          <p:cNvPr id="2253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763" y="1066800"/>
            <a:ext cx="5202237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Peninsula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038600" cy="4495800"/>
          </a:xfrm>
        </p:spPr>
        <p:txBody>
          <a:bodyPr/>
          <a:lstStyle/>
          <a:p>
            <a:pPr eaLnBrk="1" hangingPunct="1"/>
            <a:r>
              <a:rPr lang="en-US" sz="3600" smtClean="0"/>
              <a:t>Land that is almost completely surrounded by water.</a:t>
            </a:r>
          </a:p>
        </p:txBody>
      </p:sp>
      <p:pic>
        <p:nvPicPr>
          <p:cNvPr id="2355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763" y="1066800"/>
            <a:ext cx="5202237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which Feature?</a:t>
            </a:r>
            <a:endParaRPr lang="en-US" dirty="0"/>
          </a:p>
        </p:txBody>
      </p:sp>
      <p:pic>
        <p:nvPicPr>
          <p:cNvPr id="2050" name="Picture 2" descr="http://earthsci.org/flood/j_flood04/image_pro/other_images/nile_delta_deta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9" y="1600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eo.uu.nl/fg/palaeogeography/pictures/delta_evolution/del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1"/>
            <a:ext cx="441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5029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Delta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825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which Feature?</a:t>
            </a:r>
            <a:endParaRPr lang="en-US" dirty="0"/>
          </a:p>
        </p:txBody>
      </p:sp>
      <p:pic>
        <p:nvPicPr>
          <p:cNvPr id="5122" name="Picture 2" descr="http://www.australia.com/contentimages/explore-icons-freycinet-wineglass-b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25" y="1219200"/>
            <a:ext cx="6973750" cy="39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5073030"/>
            <a:ext cx="171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Bay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7193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Guess which Feature?</a:t>
            </a:r>
            <a:endParaRPr lang="en-US" dirty="0"/>
          </a:p>
        </p:txBody>
      </p:sp>
      <p:pic>
        <p:nvPicPr>
          <p:cNvPr id="7174" name="Picture 6" descr="http://cdn.c.photoshelter.com/img-get/I0000hOZBq9_m8cw/s/750/750/MB-0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143000"/>
            <a:ext cx="635952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51126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Tributary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304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Atoll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038600" cy="44958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A ring-shaped coral reef or a string of closely spaced small coral islands, enclosing or nearly enclosing a shallow lagoon. </a:t>
            </a:r>
          </a:p>
        </p:txBody>
      </p:sp>
      <p:pic>
        <p:nvPicPr>
          <p:cNvPr id="512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8663" y="1150307"/>
            <a:ext cx="5065337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River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038600" cy="4495800"/>
          </a:xfrm>
        </p:spPr>
        <p:txBody>
          <a:bodyPr/>
          <a:lstStyle/>
          <a:p>
            <a:pPr eaLnBrk="1" hangingPunct="1"/>
            <a:r>
              <a:rPr lang="en-US" sz="4000" smtClean="0"/>
              <a:t>A large stream of water that flows across the land.</a:t>
            </a:r>
          </a:p>
        </p:txBody>
      </p:sp>
      <p:pic>
        <p:nvPicPr>
          <p:cNvPr id="614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0025" y="1143000"/>
            <a:ext cx="5133975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Source of River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038600" cy="449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Place where a river or stream begins</a:t>
            </a:r>
          </a:p>
        </p:txBody>
      </p:sp>
      <p:pic>
        <p:nvPicPr>
          <p:cNvPr id="717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1085" y="1066800"/>
            <a:ext cx="5181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Mouth of River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038600" cy="44958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Place where a river empties into another body of water.</a:t>
            </a:r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7166" y="1371600"/>
            <a:ext cx="4448529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Delta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038600" cy="4495800"/>
          </a:xfrm>
        </p:spPr>
        <p:txBody>
          <a:bodyPr/>
          <a:lstStyle/>
          <a:p>
            <a:pPr eaLnBrk="1" hangingPunct="1"/>
            <a:r>
              <a:rPr lang="en-US" sz="3600" smtClean="0"/>
              <a:t>A triangle-shaped area of land at the mouth of a river.</a:t>
            </a:r>
          </a:p>
        </p:txBody>
      </p:sp>
      <p:pic>
        <p:nvPicPr>
          <p:cNvPr id="1026" name="Picture 2" descr="http://0.tqn.com/d/geology/1/0/P/V/1/de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69256"/>
            <a:ext cx="5181105" cy="404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Tributary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038600" cy="44958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Stream or river that empties into a larger river.</a:t>
            </a:r>
          </a:p>
        </p:txBody>
      </p:sp>
      <p:pic>
        <p:nvPicPr>
          <p:cNvPr id="1024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219200"/>
            <a:ext cx="4876800" cy="5429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Isthmus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038600" cy="44958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A narrow strip of land connecting two larger areas of land.</a:t>
            </a:r>
          </a:p>
        </p:txBody>
      </p:sp>
      <p:pic>
        <p:nvPicPr>
          <p:cNvPr id="1126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438" y="1524000"/>
            <a:ext cx="5135562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338</TotalTime>
  <Words>331</Words>
  <Application>Microsoft Office PowerPoint</Application>
  <PresentationFormat>On-screen Show (4:3)</PresentationFormat>
  <Paragraphs>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Algerian</vt:lpstr>
      <vt:lpstr>Arial</vt:lpstr>
      <vt:lpstr>Mountain Top</vt:lpstr>
      <vt:lpstr>Geographical Features</vt:lpstr>
      <vt:lpstr>Archipelago</vt:lpstr>
      <vt:lpstr>Atoll</vt:lpstr>
      <vt:lpstr>River</vt:lpstr>
      <vt:lpstr>Source of River</vt:lpstr>
      <vt:lpstr>Mouth of River</vt:lpstr>
      <vt:lpstr>Delta</vt:lpstr>
      <vt:lpstr>Tributary</vt:lpstr>
      <vt:lpstr>Isthmus</vt:lpstr>
      <vt:lpstr>Strait</vt:lpstr>
      <vt:lpstr>Canal</vt:lpstr>
      <vt:lpstr>Desert</vt:lpstr>
      <vt:lpstr>Oasis</vt:lpstr>
      <vt:lpstr>Plain</vt:lpstr>
      <vt:lpstr>Bay</vt:lpstr>
      <vt:lpstr>Gulf</vt:lpstr>
      <vt:lpstr>Harbor</vt:lpstr>
      <vt:lpstr>Tundra</vt:lpstr>
      <vt:lpstr>Glacier</vt:lpstr>
      <vt:lpstr>Mountain Range</vt:lpstr>
      <vt:lpstr>Plateau</vt:lpstr>
      <vt:lpstr>Volcano</vt:lpstr>
      <vt:lpstr>Peninsula</vt:lpstr>
      <vt:lpstr>Guess which Feature?</vt:lpstr>
      <vt:lpstr>Guess which Feature?</vt:lpstr>
      <vt:lpstr>Guess which Feature?</vt:lpstr>
    </vt:vector>
  </TitlesOfParts>
  <Company>Troy30c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Geographical Terms</dc:title>
  <dc:creator>troy</dc:creator>
  <cp:lastModifiedBy>tstrezo</cp:lastModifiedBy>
  <cp:revision>18</cp:revision>
  <dcterms:created xsi:type="dcterms:W3CDTF">2009-09-01T21:31:47Z</dcterms:created>
  <dcterms:modified xsi:type="dcterms:W3CDTF">2014-08-26T22:46:54Z</dcterms:modified>
</cp:coreProperties>
</file>