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07" r:id="rId4"/>
    <p:sldId id="26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81EF8E1-F129-4B13-B6CC-A1B7424A7F49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B11FF9-79A1-44B4-BF29-1F7210E96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Eleanor M. Savko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9A2FB2-3FF1-4C26-9092-C4DD3CD4CC9A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57D08F-93A1-46E8-B721-C376483CA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942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BA06BA01-4554-4A45-8FA0-544F19F3B11D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381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914F1E5C-D572-4185-A880-279B29C7429D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758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DD55AE9-CCEA-4D8B-BF9D-51ECB5C816A5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2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D4761D0-96F3-494E-B0DE-6C025853C8BA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66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F507D539-F3E0-45F8-91E9-18949320C69E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729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02FD3D1D-C25C-4D32-989A-0B998680BA3B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0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55D2D8C-82A7-4882-8488-4F0A6CE84B02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177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B7CC265D-2EF5-4A8D-986E-67FF57FE8E05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607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EE8EB06F-6A0E-42C1-BFFE-E7836171899F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3001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EE84FB56-BA3C-49EE-AA7C-E71A066961A4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124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CC3EA95B-6479-4D53-BD9F-E0B3E75A0D9C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81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8B882D7-0BB0-43AC-887C-9629FF7CCFDE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9722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7B8EEA11-B92A-4B2E-9355-2CC19A59A022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5873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C357A36F-DF73-4207-BA24-6B372CA5FA13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231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EDF22ABA-AE2F-4A95-9EB2-0AADAA8D6AF7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6818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1130E94-1CE7-418E-B625-AB5A86821865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617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5B4C404C-72B9-4BDE-A5DB-8819F3784191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01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5C4E1AD8-2CD4-49B7-ABEE-A08AED87B099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322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604D6DEC-4EF2-4838-9C5C-39CFC7A6E161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5103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C2EBA40E-3628-4C83-8F07-B3C9FFE14E62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2705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48B5DE2D-F62B-4DEC-A027-DFC95F9985AB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5758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3067473-082C-42D3-A0EB-460893E291F5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318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F563DF71-572B-463E-B12D-09CBBCC8A327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6522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F238FF78-DC6B-407F-A6F9-2A631184BC7F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382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9E6195F7-7548-4DB4-B9B0-DE399E510D9E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813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A53AF872-8216-4873-B5D5-2382204F7150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8379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EAAB51BC-C845-4581-BBCA-D67270ED936B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044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6ACC1206-53CA-4A1A-A771-7D1B2A382750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3869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E4FABACA-8468-4CD7-A59F-97B5087277E0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24094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B3D1275-2342-407E-93E3-7F0B003861FE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8382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83A6BDB-F0EF-45FC-842E-B55D774BF1CD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94988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29A3114B-DB02-4AC3-84C9-C15337EF6D29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2704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BCF9513-5806-4D74-B4DD-52D00C413134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585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A51242D8-3A37-4352-8EC2-A1A1D4DA126C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2805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921B5283-85EE-4061-A078-A6D06CD89D77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94995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5EF2A4D-DF6F-4F1C-BE0B-3E25E09B29C5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17624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746B1764-7150-42EB-AFF7-FF56DCEDE81C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45929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00817FE-0585-475A-A9A4-F850A196B729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8311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B4C6148B-11F4-4E09-B18A-8A3A62EF947D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551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5EAB7A1-6716-49E3-A57E-7B321F370892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6132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8BECDA6-C05B-4E91-942D-97FD6EFC1878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73589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9AFA85B8-522E-49BA-8088-78CEC14D9059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9405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F2E04E3C-58E0-49D0-A0F2-92A1BBC2992D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01261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6B922DA5-DC42-4D2C-8DDB-5650453915FC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37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8C597845-2F30-4EC6-AE9B-B7B28862A8C2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29833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1C190BB2-409B-4540-8F6F-13EDAE40F641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14424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4D481715-7351-4555-B3A4-20FF024F8737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234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4F4AAAE-73EE-4668-9056-9083BD4979F4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20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FDDEC9B-124E-48E9-8D39-9538B19401C7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177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9FA0D893-0874-4348-A4CE-F9117BA7573A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65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t>Eleanor M. Savko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0EB2D820-82A0-427C-967D-724D3A9F732E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8/26/2014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421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A6C2-BABC-49E1-9F1A-9ABA4942291B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AF27EE-A862-4BF4-87F3-8FC4C7146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017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2FDE-BBB2-4560-819D-D88A217463CD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F2CFE-8AD6-4DBC-9261-5C3C1D19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518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0650" y="838200"/>
            <a:ext cx="3409950" cy="891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029200" y="838200"/>
            <a:ext cx="10077450" cy="891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0C9CD-6423-4C66-A038-F6D25822BAFC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640CBF-D5D4-4760-A939-2DA8DADE0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6389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E644-9BB6-4F85-8E24-7B945DC55BE6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C82774-137D-4E37-BC41-1EE0C40FE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590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5353-8A09-4E90-B814-491D3552A793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2DE92-F10E-43ED-9B1B-F61850D7E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763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029200" y="563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066800" y="563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2167-2942-495C-958B-8484A8843285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812494-3793-4A64-BF6F-5DBF6CB77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756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FA9A-2383-4AB3-8A28-01258D008371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65D5E8-1B9B-4D5D-A7BE-4580427E3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4022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0F92-FEAF-41E0-8BA2-9B2A31FDE7A6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8C436-B936-4315-83BF-DC235C6D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380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D593-B0EC-43B3-8E5A-6AE933AA5422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F06DE2-A4F6-432D-9AB7-D5F7289AB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851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2FEB-584A-4D5D-A1C9-8E40DBB5183E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3FD3CD-BB40-418E-AE9F-696315570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387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1326-CB82-49AF-A16F-DF8BE9D05E60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1B811-DC92-4BE0-9F9D-FEDD9937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41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5029200" y="563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160C972-893E-46B5-9CA1-E95B60EC0B0A}" type="datetime1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966ED7-8550-4446-9E1F-CA29F4ABA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2" Type="http://schemas.openxmlformats.org/officeDocument/2006/relationships/notesSlide" Target="../notesSlides/notesSlide1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5" Type="http://schemas.openxmlformats.org/officeDocument/2006/relationships/slide" Target="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8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3" action="ppaction://hlinksldjump"/>
              </a:rPr>
              <a:t>20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63" name="AutoShape 9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4" action="ppaction://hlinksldjump"/>
              </a:rPr>
              <a:t>30 pt</a:t>
            </a:r>
          </a:p>
        </p:txBody>
      </p:sp>
      <p:sp>
        <p:nvSpPr>
          <p:cNvPr id="15364" name="AutoShape 9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5" action="ppaction://hlinksldjump"/>
              </a:rPr>
              <a:t>40 pt</a:t>
            </a:r>
          </a:p>
        </p:txBody>
      </p:sp>
      <p:sp>
        <p:nvSpPr>
          <p:cNvPr id="15365" name="AutoShape 9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6" action="ppaction://hlinksldjump"/>
              </a:rPr>
              <a:t>50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66" name="AutoShape 10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7" action="ppaction://hlinksldjump"/>
              </a:rPr>
              <a:t>10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67" name="AutoShape 10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8" action="ppaction://hlinksldjump"/>
              </a:rPr>
              <a:t>20 pt</a:t>
            </a:r>
          </a:p>
        </p:txBody>
      </p:sp>
      <p:sp>
        <p:nvSpPr>
          <p:cNvPr id="15368" name="AutoShape 10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9" action="ppaction://hlinksldjump"/>
              </a:rPr>
              <a:t>30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69" name="AutoShape 10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0" action="ppaction://hlinksldjump"/>
              </a:rPr>
              <a:t>40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0" name="AutoShape 10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1" action="ppaction://hlinksldjump"/>
              </a:rPr>
              <a:t>50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1" name="AutoShape 106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2" action="ppaction://hlinksldjump"/>
              </a:rPr>
              <a:t>10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2" name="AutoShape 10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3" action="ppaction://hlinksldjump"/>
              </a:rPr>
              <a:t>20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3" name="AutoShape 10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4" action="ppaction://hlinksldjump"/>
              </a:rPr>
              <a:t>30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4" name="AutoShape 109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5" action="ppaction://hlinksldjump"/>
              </a:rPr>
              <a:t>40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5" name="AutoShape 110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6" action="ppaction://hlinksldjump"/>
              </a:rPr>
              <a:t>50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6" name="AutoShape 111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7" action="ppaction://hlinksldjump"/>
              </a:rPr>
              <a:t>10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7" name="AutoShape 112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8" action="ppaction://hlinksldjump"/>
              </a:rPr>
              <a:t>20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8" name="AutoShape 11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9" action="ppaction://hlinksldjump"/>
              </a:rPr>
              <a:t>30</a:t>
            </a:r>
            <a:r>
              <a:rPr lang="en-US" altLang="en-US" sz="2400">
                <a:solidFill>
                  <a:schemeClr val="bg1"/>
                </a:solidFill>
                <a:latin typeface="Garamond" panose="02020404030301010803" pitchFamily="18" charset="0"/>
                <a:hlinkClick r:id="rId19" action="ppaction://hlinksldjump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19" action="ppaction://hlinksldjump"/>
              </a:rPr>
              <a:t>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79" name="AutoShape 114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0" action="ppaction://hlinksldjump"/>
              </a:rPr>
              <a:t>40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0" name="AutoShape 115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1" action="ppaction://hlinksldjump"/>
              </a:rPr>
              <a:t>50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1" name="AutoShape 116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2" action="ppaction://hlinksldjump"/>
              </a:rPr>
              <a:t>10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2" name="AutoShape 117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2286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3" action="ppaction://hlinksldjump"/>
              </a:rPr>
              <a:t>20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3" name="AutoShape 118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3429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4" action="ppaction://hlinksldjump"/>
              </a:rPr>
              <a:t>30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4" name="AutoShape 119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4572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5" action="ppaction://hlinksldjump"/>
              </a:rPr>
              <a:t>40 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5" name="AutoShape 120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715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6" action="ppaction://hlinksldjump"/>
              </a:rPr>
              <a:t>50</a:t>
            </a:r>
            <a:r>
              <a:rPr lang="en-US" altLang="en-US" sz="2400">
                <a:solidFill>
                  <a:schemeClr val="bg1"/>
                </a:solidFill>
                <a:latin typeface="Garamond" panose="02020404030301010803" pitchFamily="18" charset="0"/>
                <a:hlinkClick r:id="rId26" action="ppaction://hlinksldjump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rId26" action="ppaction://hlinksldjump"/>
              </a:rPr>
              <a:t>pt</a:t>
            </a:r>
            <a:endParaRPr lang="en-US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386" name="AutoShape 40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8288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ramond" panose="02020404030301010803" pitchFamily="18" charset="0"/>
                <a:hlinkClick r:id="" action="ppaction://hlinkshowjump?jump=nextslide"/>
              </a:rPr>
              <a:t>10 pt</a:t>
            </a:r>
            <a:endParaRPr lang="en-US" altLang="en-US" b="1"/>
          </a:p>
        </p:txBody>
      </p:sp>
      <p:sp>
        <p:nvSpPr>
          <p:cNvPr id="15387" name="Rectangle 58"/>
          <p:cNvSpPr>
            <a:spLocks noChangeArrowheads="1"/>
          </p:cNvSpPr>
          <p:nvPr/>
        </p:nvSpPr>
        <p:spPr bwMode="auto">
          <a:xfrm>
            <a:off x="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Continents</a:t>
            </a:r>
          </a:p>
        </p:txBody>
      </p:sp>
      <p:sp>
        <p:nvSpPr>
          <p:cNvPr id="15388" name="Rectangle 97"/>
          <p:cNvSpPr>
            <a:spLocks noChangeArrowheads="1"/>
          </p:cNvSpPr>
          <p:nvPr/>
        </p:nvSpPr>
        <p:spPr bwMode="auto">
          <a:xfrm>
            <a:off x="18288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Cardinal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Directions</a:t>
            </a:r>
          </a:p>
        </p:txBody>
      </p:sp>
      <p:sp>
        <p:nvSpPr>
          <p:cNvPr id="15389" name="Rectangle 98"/>
          <p:cNvSpPr>
            <a:spLocks noChangeArrowheads="1"/>
          </p:cNvSpPr>
          <p:nvPr/>
        </p:nvSpPr>
        <p:spPr bwMode="auto">
          <a:xfrm>
            <a:off x="36576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Map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components</a:t>
            </a:r>
          </a:p>
        </p:txBody>
      </p:sp>
      <p:sp>
        <p:nvSpPr>
          <p:cNvPr id="15390" name="Rectangle 99"/>
          <p:cNvSpPr>
            <a:spLocks noChangeArrowheads="1"/>
          </p:cNvSpPr>
          <p:nvPr/>
        </p:nvSpPr>
        <p:spPr bwMode="auto">
          <a:xfrm>
            <a:off x="54864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Latitude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 longitude</a:t>
            </a:r>
          </a:p>
        </p:txBody>
      </p:sp>
      <p:sp>
        <p:nvSpPr>
          <p:cNvPr id="15391" name="Rectangle 100"/>
          <p:cNvSpPr>
            <a:spLocks noChangeArrowheads="1"/>
          </p:cNvSpPr>
          <p:nvPr/>
        </p:nvSpPr>
        <p:spPr bwMode="auto">
          <a:xfrm>
            <a:off x="7315200" y="0"/>
            <a:ext cx="1828800" cy="1143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Name this continent</a:t>
            </a:r>
          </a:p>
        </p:txBody>
      </p:sp>
      <p:pic>
        <p:nvPicPr>
          <p:cNvPr id="33796" name="Picture 5" descr="Antarctica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752600"/>
            <a:ext cx="41798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584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Antarctica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789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omic Sans MS" panose="030F0702030302020204" pitchFamily="66" charset="0"/>
              </a:rPr>
              <a:t>Which direction would you be going if you traveled from the Rocky Mts to the Appalachian Mts?</a:t>
            </a:r>
          </a:p>
        </p:txBody>
      </p:sp>
      <p:pic>
        <p:nvPicPr>
          <p:cNvPr id="37893" name="Picture 6" descr="united-states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993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East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Which direction would you be going if you traveled from Texas to Indiana?</a:t>
            </a:r>
          </a:p>
        </p:txBody>
      </p:sp>
      <p:pic>
        <p:nvPicPr>
          <p:cNvPr id="41988" name="Picture 5" descr="United_State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4865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4403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61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Northeast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447800" y="32004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4608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Which direction would you be traveling if you went from Michigan to Alabama?</a:t>
            </a:r>
          </a:p>
        </p:txBody>
      </p:sp>
      <p:pic>
        <p:nvPicPr>
          <p:cNvPr id="46085" name="Picture 6" descr="United_State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391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4813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61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South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Which direction would you be traveling if you went from Montana to Mississippi?</a:t>
            </a:r>
          </a:p>
        </p:txBody>
      </p:sp>
      <p:pic>
        <p:nvPicPr>
          <p:cNvPr id="50180" name="Picture 5" descr="United_State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28838"/>
            <a:ext cx="73152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222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86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Southeast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31242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458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Name this continent</a:t>
            </a:r>
          </a:p>
        </p:txBody>
      </p:sp>
      <p:pic>
        <p:nvPicPr>
          <p:cNvPr id="17413" name="Picture 6" descr="Africa%20Political%20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338263"/>
            <a:ext cx="39719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427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Which direction would you be traveling if you went from Florida to Washington?</a:t>
            </a:r>
          </a:p>
        </p:txBody>
      </p:sp>
      <p:pic>
        <p:nvPicPr>
          <p:cNvPr id="54277" name="Picture 6" descr="United_States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467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632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7772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Northwest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0"/>
            <a:ext cx="89154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Which map component is this?</a:t>
            </a:r>
          </a:p>
        </p:txBody>
      </p:sp>
      <p:pic>
        <p:nvPicPr>
          <p:cNvPr id="58372" name="Picture 5" descr="ANd9GcQZnO_nHoa0ntXbQDrKJXPwI_Zl_XBrMEJJ8KReqp7taAJs-rsXFWoKhH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6673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041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Map Scale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246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Which map component is this?</a:t>
            </a:r>
          </a:p>
        </p:txBody>
      </p:sp>
      <p:pic>
        <p:nvPicPr>
          <p:cNvPr id="62469" name="Picture 6" descr="joggins_locator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7150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AutoShape 7"/>
          <p:cNvSpPr>
            <a:spLocks noChangeArrowheads="1"/>
          </p:cNvSpPr>
          <p:nvPr/>
        </p:nvSpPr>
        <p:spPr bwMode="auto">
          <a:xfrm>
            <a:off x="6781800" y="5334000"/>
            <a:ext cx="1524000" cy="866775"/>
          </a:xfrm>
          <a:prstGeom prst="leftArrow">
            <a:avLst>
              <a:gd name="adj1" fmla="val 50000"/>
              <a:gd name="adj2" fmla="val 439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451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45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686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Locator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83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  <a:latin typeface="Comic Sans MS" panose="030F0702030302020204" pitchFamily="66" charset="0"/>
              </a:rPr>
              <a:t>Which map component is this?</a:t>
            </a:r>
          </a:p>
        </p:txBody>
      </p:sp>
      <p:pic>
        <p:nvPicPr>
          <p:cNvPr id="66564" name="Picture 5" descr="Compass-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338263"/>
            <a:ext cx="3571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861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915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Compass rose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7065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Comic Sans MS" panose="030F0702030302020204" pitchFamily="66" charset="0"/>
              </a:rPr>
              <a:t>Which map component is this?</a:t>
            </a:r>
          </a:p>
        </p:txBody>
      </p:sp>
      <p:pic>
        <p:nvPicPr>
          <p:cNvPr id="70661" name="Picture 6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324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AutoShape 7"/>
          <p:cNvSpPr>
            <a:spLocks noChangeArrowheads="1"/>
          </p:cNvSpPr>
          <p:nvPr/>
        </p:nvSpPr>
        <p:spPr bwMode="auto">
          <a:xfrm>
            <a:off x="7086600" y="1981200"/>
            <a:ext cx="1676400" cy="714375"/>
          </a:xfrm>
          <a:prstGeom prst="leftArrow">
            <a:avLst>
              <a:gd name="adj1" fmla="val 50000"/>
              <a:gd name="adj2" fmla="val 58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7270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Map title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9459" name="Rectangle 4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752975" y="2555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7620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Africa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Which map component is this?</a:t>
            </a:r>
          </a:p>
        </p:txBody>
      </p:sp>
      <p:pic>
        <p:nvPicPr>
          <p:cNvPr id="74756" name="Picture 5" descr="South_Carolina_population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55721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AutoShape 6"/>
          <p:cNvSpPr>
            <a:spLocks noChangeArrowheads="1"/>
          </p:cNvSpPr>
          <p:nvPr/>
        </p:nvSpPr>
        <p:spPr bwMode="auto">
          <a:xfrm>
            <a:off x="838200" y="4724400"/>
            <a:ext cx="1738313" cy="942975"/>
          </a:xfrm>
          <a:prstGeom prst="rightArrow">
            <a:avLst>
              <a:gd name="adj1" fmla="val 50000"/>
              <a:gd name="adj2" fmla="val 4608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7680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763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Map key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78851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The imaginary lines that run East and West on a globe are called what?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089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Lines of latitude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The imaginary lines that run North and South on a map are called what?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499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861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Lines of longitude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704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The line of longitude that divides the globe into East and West is called what?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909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90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Prime Meridian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The line of latitude that divides the globe into North and South is called what?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9318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Equator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150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49775" y="30527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38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Name this continent</a:t>
            </a:r>
          </a:p>
        </p:txBody>
      </p:sp>
      <p:pic>
        <p:nvPicPr>
          <p:cNvPr id="21510" name="Picture 7" descr="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0101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9523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5236" name="Picture 5" descr="ltl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What continent is at 30 degrees South and 60 degrees West?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9728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72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South America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447800" y="3078163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 b="1">
              <a:solidFill>
                <a:schemeClr val="bg1"/>
              </a:solidFill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61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457200"/>
            <a:ext cx="8839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What type of map shows cities, capitals, and borders?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447800" y="307975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 b="1">
              <a:solidFill>
                <a:schemeClr val="bg1"/>
              </a:solidFill>
            </a:endParaRPr>
          </a:p>
        </p:txBody>
      </p:sp>
      <p:sp>
        <p:nvSpPr>
          <p:cNvPr id="101379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138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Political Map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03427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9154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What type of map shows the landforms of an area?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0547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Physical map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07523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6200" y="331788"/>
            <a:ext cx="90678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Which year is older? (Which year is further away from today?)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210 BC or 209 BC?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0957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29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210 BC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1161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What landform has an area of high, flat land with steep sides?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1366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0" y="1981200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Plateau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3555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714875" y="29003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8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Asia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15715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6" name="TextBox 1"/>
          <p:cNvSpPr txBox="1">
            <a:spLocks noChangeArrowheads="1"/>
          </p:cNvSpPr>
          <p:nvPr/>
        </p:nvSpPr>
        <p:spPr bwMode="auto">
          <a:xfrm>
            <a:off x="0" y="1381125"/>
            <a:ext cx="9144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What is the difference between a source and mouth of a river?</a:t>
            </a:r>
          </a:p>
          <a:p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447800" y="3173413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17763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77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7765" name="TextBox 1"/>
          <p:cNvSpPr txBox="1">
            <a:spLocks noChangeArrowheads="1"/>
          </p:cNvSpPr>
          <p:nvPr/>
        </p:nvSpPr>
        <p:spPr bwMode="auto">
          <a:xfrm>
            <a:off x="0" y="1392238"/>
            <a:ext cx="9144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source is where the river begins, and the mouth is where it ends.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32004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Name this continent</a:t>
            </a:r>
          </a:p>
        </p:txBody>
      </p:sp>
      <p:pic>
        <p:nvPicPr>
          <p:cNvPr id="25604" name="Picture 5" descr="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181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317023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7651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8229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Europe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7800" y="3168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29699" name="AutoShape 3">
            <a:hlinkClick r:id="" action="ppaction://noaction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172200"/>
            <a:ext cx="11430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Name this continent</a:t>
            </a:r>
          </a:p>
        </p:txBody>
      </p:sp>
      <p:pic>
        <p:nvPicPr>
          <p:cNvPr id="29701" name="Picture 6" descr="_txt_australia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0957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7800" y="3171825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1747" name="Rectangle 3"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10400" y="5486400"/>
            <a:ext cx="2133600" cy="1371600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915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Comic Sans MS" panose="030F0702030302020204" pitchFamily="66" charset="0"/>
              </a:rPr>
              <a:t>Australia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00"/>
      </a:hlink>
      <a:folHlink>
        <a:srgbClr val="000000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631</Words>
  <Application>Microsoft Office PowerPoint</Application>
  <PresentationFormat>On-screen Show (4:3)</PresentationFormat>
  <Paragraphs>186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Comic Sans MS</vt:lpstr>
      <vt:lpstr>Arial</vt:lpstr>
      <vt:lpstr>Times New Roman</vt:lpstr>
      <vt:lpstr>Garamond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Hardin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Jeopardy</dc:title>
  <dc:creator>Eleanor M. Savko</dc:creator>
  <cp:lastModifiedBy>tstrezo</cp:lastModifiedBy>
  <cp:revision>47</cp:revision>
  <dcterms:created xsi:type="dcterms:W3CDTF">1998-08-19T17:45:48Z</dcterms:created>
  <dcterms:modified xsi:type="dcterms:W3CDTF">2014-08-26T22:28:28Z</dcterms:modified>
</cp:coreProperties>
</file>