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1747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31748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49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0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1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2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3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4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5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6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7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8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9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0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61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31762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3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4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5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6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7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8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9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0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1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2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3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4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5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6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7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8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9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0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1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2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3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4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5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6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7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8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9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0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1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2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3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4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5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6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7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8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9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0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1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2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3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4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5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6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7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8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9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0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1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2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3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4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5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6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7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8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9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0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1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2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3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4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5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26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7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8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9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30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31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32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33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34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35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36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37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38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39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0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1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2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3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4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5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6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7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8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9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0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1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2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3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4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5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6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7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8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9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60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61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62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63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64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65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66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67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68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69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70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71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72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73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74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75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76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77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78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79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80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81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82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83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84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85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86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87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88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89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90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91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92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93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94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9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9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897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898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1899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900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901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4ED4B784-8C33-42ED-B738-FD50508D87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23766-EA1F-4B22-993D-69597BDC00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7CEC5-8FCD-4555-A31D-30DA91A435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85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A5EBEE70-917D-4E54-9E39-B1C13E3311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12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D09D21F2-608E-43DA-89C0-9FDC5EF33F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7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01625" y="3925888"/>
            <a:ext cx="8540750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A47A436E-A4CB-4FFE-B786-E1C96BED0C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1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0D6F8-D8D7-4027-B58D-6D94BF08EC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12AFA-5F89-4AFE-BFB4-4C5881E166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5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8B965-3FE4-4A6F-9E39-65306490C8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57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C51A5-262C-4481-A856-1B48D15A76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4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D9FA0-B626-45DA-A658-C5BFC755A5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43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F1459-6C8D-4E84-A71B-1E1240A3D6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9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B3153-7A5E-4F38-8403-9A07254CB2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1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7477A-BF3C-4FE8-A4C0-DF8DC3058B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3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072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3072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737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3073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873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74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875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876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latin typeface="Arial" charset="0"/>
              </a:defRPr>
            </a:lvl1pPr>
          </a:lstStyle>
          <a:p>
            <a:fld id="{AE2F33D2-4397-49B7-88A4-EA91B53972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77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762000"/>
            <a:ext cx="8686800" cy="1736725"/>
          </a:xfrm>
        </p:spPr>
        <p:txBody>
          <a:bodyPr/>
          <a:lstStyle/>
          <a:p>
            <a:pPr algn="l"/>
            <a:r>
              <a:rPr lang="en-US" dirty="0"/>
              <a:t>	Working with Maps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200400"/>
            <a:ext cx="7239000" cy="243840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Char char="►"/>
            </a:pPr>
            <a:r>
              <a:rPr lang="en-US" sz="2800" dirty="0" smtClean="0"/>
              <a:t>Understanding </a:t>
            </a:r>
            <a:r>
              <a:rPr lang="en-US" sz="2800" dirty="0"/>
              <a:t>the Hemispheres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  <a:buFont typeface="Arial" charset="0"/>
              <a:buChar char="►"/>
            </a:pPr>
            <a:r>
              <a:rPr lang="en-US" sz="2800" dirty="0"/>
              <a:t>Understanding the Compass Rose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  <a:buFont typeface="Arial" charset="0"/>
              <a:buChar char="►"/>
            </a:pPr>
            <a:r>
              <a:rPr lang="en-US" sz="2800" dirty="0"/>
              <a:t>Using Longitude and Latitude 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  <a:buFont typeface="Arial" charset="0"/>
              <a:buChar char="►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World Hemispheres</a:t>
            </a:r>
          </a:p>
        </p:txBody>
      </p:sp>
      <p:pic>
        <p:nvPicPr>
          <p:cNvPr id="3379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Northern and Southern </a:t>
            </a:r>
            <a:br>
              <a:rPr lang="en-US" sz="4000"/>
            </a:br>
            <a:r>
              <a:rPr lang="en-US" sz="4000"/>
              <a:t>Hemisphere</a:t>
            </a:r>
          </a:p>
        </p:txBody>
      </p:sp>
      <p:sp>
        <p:nvSpPr>
          <p:cNvPr id="35844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It’s often easier to study something large if we divide it into smaller parts.</a:t>
            </a:r>
          </a:p>
          <a:p>
            <a:r>
              <a:rPr lang="en-US" sz="2800"/>
              <a:t>Imagine a line that circles the planet Earth halfway between the North and South poles, this is called the </a:t>
            </a:r>
            <a:r>
              <a:rPr lang="en-US" sz="2800" b="1"/>
              <a:t>EQUATOR</a:t>
            </a:r>
            <a:endParaRPr lang="en-US" sz="2800"/>
          </a:p>
        </p:txBody>
      </p:sp>
      <p:pic>
        <p:nvPicPr>
          <p:cNvPr id="35850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Eastern and Western</a:t>
            </a:r>
            <a:br>
              <a:rPr lang="en-US" sz="4000"/>
            </a:br>
            <a:r>
              <a:rPr lang="en-US" sz="4000"/>
              <a:t>Hemisphere</a:t>
            </a:r>
          </a:p>
        </p:txBody>
      </p:sp>
      <p:sp>
        <p:nvSpPr>
          <p:cNvPr id="40965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1600200"/>
            <a:ext cx="4495800" cy="4498975"/>
          </a:xfrm>
        </p:spPr>
        <p:txBody>
          <a:bodyPr/>
          <a:lstStyle/>
          <a:p>
            <a:r>
              <a:rPr lang="en-US" sz="2800"/>
              <a:t>The </a:t>
            </a:r>
            <a:r>
              <a:rPr lang="en-US" sz="2600" b="1"/>
              <a:t>PRIME MERIDIAN</a:t>
            </a:r>
            <a:r>
              <a:rPr lang="en-US" sz="2800"/>
              <a:t> divides the world into Eastern and Western Hemispheres.</a:t>
            </a:r>
          </a:p>
          <a:p>
            <a:r>
              <a:rPr lang="en-US" sz="2800"/>
              <a:t>Like the equator its an imaginary line that goes from pole to pole.</a:t>
            </a:r>
          </a:p>
          <a:p>
            <a:r>
              <a:rPr lang="en-US" sz="2800"/>
              <a:t>It passes through Greenwich, England</a:t>
            </a:r>
          </a:p>
        </p:txBody>
      </p:sp>
      <p:pic>
        <p:nvPicPr>
          <p:cNvPr id="4096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Compass Rose</a:t>
            </a:r>
          </a:p>
        </p:txBody>
      </p:sp>
      <p:sp>
        <p:nvSpPr>
          <p:cNvPr id="43013" name="Rectangle 5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There are 4 cardinal directions.</a:t>
            </a:r>
          </a:p>
          <a:p>
            <a:pPr>
              <a:buFont typeface="Arial" charset="0"/>
              <a:buNone/>
            </a:pPr>
            <a:r>
              <a:rPr lang="en-US" sz="2800"/>
              <a:t>- North</a:t>
            </a:r>
          </a:p>
          <a:p>
            <a:pPr>
              <a:buFont typeface="Arial" charset="0"/>
              <a:buNone/>
            </a:pPr>
            <a:r>
              <a:rPr lang="en-US" sz="2800"/>
              <a:t>- East</a:t>
            </a:r>
          </a:p>
          <a:p>
            <a:pPr>
              <a:buFont typeface="Arial" charset="0"/>
              <a:buNone/>
            </a:pPr>
            <a:r>
              <a:rPr lang="en-US" sz="2800"/>
              <a:t>- South</a:t>
            </a:r>
          </a:p>
          <a:p>
            <a:pPr>
              <a:buFontTx/>
              <a:buChar char="-"/>
            </a:pPr>
            <a:r>
              <a:rPr lang="en-US" sz="2800"/>
              <a:t>West</a:t>
            </a:r>
          </a:p>
          <a:p>
            <a:r>
              <a:rPr lang="en-US" sz="2800"/>
              <a:t>A mnemonic device to remember this is </a:t>
            </a:r>
            <a:r>
              <a:rPr lang="en-US" sz="2800" b="1" u="sng"/>
              <a:t>N</a:t>
            </a:r>
            <a:r>
              <a:rPr lang="en-US" sz="2800" u="sng"/>
              <a:t>ever </a:t>
            </a:r>
            <a:r>
              <a:rPr lang="en-US" sz="2800" b="1" u="sng"/>
              <a:t>E</a:t>
            </a:r>
            <a:r>
              <a:rPr lang="en-US" sz="2800" u="sng"/>
              <a:t>at </a:t>
            </a:r>
            <a:r>
              <a:rPr lang="en-US" sz="2800" b="1" u="sng"/>
              <a:t>S</a:t>
            </a:r>
            <a:r>
              <a:rPr lang="en-US" sz="2800" u="sng"/>
              <a:t>our </a:t>
            </a:r>
            <a:r>
              <a:rPr lang="en-US" sz="2800" b="1" u="sng"/>
              <a:t>W</a:t>
            </a:r>
            <a:r>
              <a:rPr lang="en-US" sz="2800" u="sng"/>
              <a:t>heat</a:t>
            </a:r>
          </a:p>
          <a:p>
            <a:pPr>
              <a:buFontTx/>
              <a:buNone/>
            </a:pPr>
            <a:endParaRPr lang="en-US" sz="2800"/>
          </a:p>
        </p:txBody>
      </p:sp>
      <p:pic>
        <p:nvPicPr>
          <p:cNvPr id="43016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Lines of Longitude</a:t>
            </a:r>
          </a:p>
        </p:txBody>
      </p:sp>
      <p:sp>
        <p:nvSpPr>
          <p:cNvPr id="48133" name="Rectangle 5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/>
            <a:r>
              <a:rPr lang="en-US" sz="2800"/>
              <a:t>Lines that run North &amp; South are called  </a:t>
            </a:r>
            <a:r>
              <a:rPr lang="en-US" sz="2800" b="1"/>
              <a:t>Longitude Lines</a:t>
            </a:r>
          </a:p>
          <a:p>
            <a:endParaRPr lang="en-US" sz="2800"/>
          </a:p>
          <a:p>
            <a:r>
              <a:rPr lang="en-US" sz="2800"/>
              <a:t>They measure the distance east and west of the Prime Meridian</a:t>
            </a:r>
          </a:p>
          <a:p>
            <a:endParaRPr lang="en-US" sz="2800"/>
          </a:p>
          <a:p>
            <a:pPr>
              <a:buFont typeface="Arial" charset="0"/>
              <a:buNone/>
            </a:pPr>
            <a:endParaRPr lang="en-US" sz="2800"/>
          </a:p>
          <a:p>
            <a:endParaRPr lang="en-US" sz="2800"/>
          </a:p>
        </p:txBody>
      </p:sp>
      <p:pic>
        <p:nvPicPr>
          <p:cNvPr id="48135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752600"/>
            <a:ext cx="4191000" cy="4191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8200" y="1371600"/>
            <a:ext cx="4194175" cy="4953000"/>
          </a:xfrm>
        </p:spPr>
        <p:txBody>
          <a:bodyPr/>
          <a:lstStyle/>
          <a:p>
            <a:pPr algn="ctr"/>
            <a:r>
              <a:rPr lang="en-US" sz="2800"/>
              <a:t>Lines that run East &amp; West are called </a:t>
            </a:r>
            <a:r>
              <a:rPr lang="en-US" sz="2800" b="1"/>
              <a:t>Latitude Lines</a:t>
            </a:r>
          </a:p>
          <a:p>
            <a:endParaRPr lang="en-US" sz="2800" b="1"/>
          </a:p>
          <a:p>
            <a:r>
              <a:rPr lang="en-US" sz="2800"/>
              <a:t>They measure the distance North and South of the Equator.</a:t>
            </a:r>
          </a:p>
          <a:p>
            <a:endParaRPr lang="en-US" sz="2800"/>
          </a:p>
          <a:p>
            <a:r>
              <a:rPr lang="en-US" sz="2800"/>
              <a:t>A way to remember which way the Latitude Lines run is “Lat is Flat”</a:t>
            </a:r>
          </a:p>
        </p:txBody>
      </p:sp>
      <p:sp>
        <p:nvSpPr>
          <p:cNvPr id="50184" name="Rectangle 8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Latitude Lines</a:t>
            </a:r>
          </a:p>
        </p:txBody>
      </p:sp>
      <p:pic>
        <p:nvPicPr>
          <p:cNvPr id="50185" name="Picture 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679575"/>
            <a:ext cx="4419600" cy="44196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    Longitude    &amp;     Latitude</a:t>
            </a:r>
          </a:p>
        </p:txBody>
      </p:sp>
      <p:pic>
        <p:nvPicPr>
          <p:cNvPr id="45064" name="Picture 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295400"/>
            <a:ext cx="3203575" cy="2362200"/>
          </a:xfrm>
        </p:spPr>
      </p:pic>
      <p:sp>
        <p:nvSpPr>
          <p:cNvPr id="45065" name="Rectangle 9"/>
          <p:cNvSpPr>
            <a:spLocks noGrp="1" noRot="1" noChangeArrowheads="1"/>
          </p:cNvSpPr>
          <p:nvPr>
            <p:ph type="body" sz="half" idx="3"/>
          </p:nvPr>
        </p:nvSpPr>
        <p:spPr>
          <a:xfrm>
            <a:off x="301625" y="3925888"/>
            <a:ext cx="8540750" cy="2551112"/>
          </a:xfrm>
        </p:spPr>
        <p:txBody>
          <a:bodyPr/>
          <a:lstStyle/>
          <a:p>
            <a:r>
              <a:rPr lang="en-US" sz="2800"/>
              <a:t>Pilots and ship captains must be able to report exactly where they are at all times.  The lines you see on some globes and maps help them do that.</a:t>
            </a:r>
          </a:p>
          <a:p>
            <a:pPr>
              <a:buFont typeface="Arial" charset="0"/>
              <a:buNone/>
            </a:pPr>
            <a:endParaRPr lang="en-US" sz="2800"/>
          </a:p>
          <a:p>
            <a:r>
              <a:rPr lang="en-US" sz="2800"/>
              <a:t>Longitude and Latitude are measured in degrees. The symbol for degrees is a small raised circle.</a:t>
            </a:r>
          </a:p>
        </p:txBody>
      </p:sp>
      <p:pic>
        <p:nvPicPr>
          <p:cNvPr id="45066" name="Picture 1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219200"/>
            <a:ext cx="3200400" cy="24780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238</TotalTime>
  <Words>231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Compass</vt:lpstr>
      <vt:lpstr> Working with Maps </vt:lpstr>
      <vt:lpstr>The World Hemispheres</vt:lpstr>
      <vt:lpstr>Northern and Southern  Hemisphere</vt:lpstr>
      <vt:lpstr>Eastern and Western Hemisphere</vt:lpstr>
      <vt:lpstr>The Compass Rose</vt:lpstr>
      <vt:lpstr>Lines of Longitude</vt:lpstr>
      <vt:lpstr>Latitude Lines</vt:lpstr>
      <vt:lpstr>    Longitude    &amp;     Latitude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Maps</dc:title>
  <dc:creator>Scott</dc:creator>
  <cp:lastModifiedBy>user</cp:lastModifiedBy>
  <cp:revision>8</cp:revision>
  <dcterms:created xsi:type="dcterms:W3CDTF">2009-09-08T00:13:39Z</dcterms:created>
  <dcterms:modified xsi:type="dcterms:W3CDTF">2012-08-31T02:53:19Z</dcterms:modified>
</cp:coreProperties>
</file>