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5" r:id="rId7"/>
    <p:sldId id="263" r:id="rId8"/>
    <p:sldId id="261" r:id="rId9"/>
    <p:sldId id="264" r:id="rId10"/>
    <p:sldId id="266" r:id="rId11"/>
    <p:sldId id="270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3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2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8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0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4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89E4-8F27-41A3-9CA5-3A47B0F0F98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4C7F-D221-47FE-A4C2-FA2B3117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sz="6600" dirty="0" smtClean="0">
                <a:solidFill>
                  <a:schemeClr val="bg1"/>
                </a:solidFill>
              </a:rPr>
              <a:t>Scientific Revolution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dirty="0" smtClean="0"/>
              <a:t>Change of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Before European scholars trusted the teachings of Greek thinkers but then something happened.</a:t>
            </a:r>
          </a:p>
          <a:p>
            <a:r>
              <a:rPr lang="en-US" dirty="0" smtClean="0"/>
              <a:t>1492 </a:t>
            </a:r>
            <a:r>
              <a:rPr lang="en-US" b="1" u="sng" dirty="0" smtClean="0"/>
              <a:t>Christopher Columbus </a:t>
            </a:r>
            <a:r>
              <a:rPr lang="en-US" dirty="0" smtClean="0"/>
              <a:t>sails the Atlantic trying to get to Asia using Ptolemy’s map</a:t>
            </a:r>
          </a:p>
          <a:p>
            <a:r>
              <a:rPr lang="en-US" dirty="0" smtClean="0"/>
              <a:t>Instead he gets to North America  something no one knew about.</a:t>
            </a:r>
          </a:p>
          <a:p>
            <a:r>
              <a:rPr lang="en-US" dirty="0" smtClean="0"/>
              <a:t>Soon scholars began questioning the accuracy of other authorities.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038600" cy="486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5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Effects 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Scientific Revolution changed the way we learn about the world.</a:t>
            </a:r>
          </a:p>
          <a:p>
            <a:r>
              <a:rPr lang="en-US" dirty="0" smtClean="0"/>
              <a:t>Some thinkers began to believe certain laws govern human nature.  So if we all have the same laws, we all must be </a:t>
            </a:r>
            <a:r>
              <a:rPr lang="en-US" b="1" u="sng" dirty="0" smtClean="0"/>
              <a:t>equal</a:t>
            </a:r>
          </a:p>
          <a:p>
            <a:r>
              <a:rPr lang="en-US" dirty="0" smtClean="0"/>
              <a:t>Also created conflict with church teachings.</a:t>
            </a:r>
          </a:p>
          <a:p>
            <a:r>
              <a:rPr lang="en-US" dirty="0" smtClean="0"/>
              <a:t>Church officials </a:t>
            </a:r>
            <a:r>
              <a:rPr lang="en-US" b="1" u="sng" dirty="0" smtClean="0"/>
              <a:t>feared </a:t>
            </a:r>
            <a:r>
              <a:rPr lang="en-US" dirty="0" smtClean="0"/>
              <a:t>science will lead people to question their </a:t>
            </a:r>
            <a:r>
              <a:rPr lang="en-US" b="1" u="sng" dirty="0" smtClean="0"/>
              <a:t>faith. </a:t>
            </a:r>
            <a:endParaRPr lang="en-US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762001"/>
            <a:ext cx="321688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3200401"/>
            <a:ext cx="2549754" cy="365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03" y="4786475"/>
            <a:ext cx="2590800" cy="207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05" y="2281400"/>
            <a:ext cx="2137839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7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err="1" smtClean="0"/>
              <a:t>Nicolaus</a:t>
            </a:r>
            <a:r>
              <a:rPr lang="en-US" dirty="0" smtClean="0"/>
              <a:t> Copernicus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1543 the book “On the Revolution of the Celestial Spheres” was written.  </a:t>
            </a:r>
          </a:p>
          <a:p>
            <a:r>
              <a:rPr lang="en-US" dirty="0" smtClean="0"/>
              <a:t>A lot of people believe this marked the beginning of the Scientific Revolution.</a:t>
            </a:r>
          </a:p>
          <a:p>
            <a:r>
              <a:rPr lang="en-US" dirty="0" smtClean="0"/>
              <a:t>1,400 </a:t>
            </a:r>
            <a:r>
              <a:rPr lang="en-US" dirty="0" err="1" smtClean="0"/>
              <a:t>yrs</a:t>
            </a:r>
            <a:r>
              <a:rPr lang="en-US" dirty="0" smtClean="0"/>
              <a:t> before Ptolemy said sun &amp; planets orbit around the earth.  He said this does not make sense. </a:t>
            </a:r>
          </a:p>
          <a:p>
            <a:r>
              <a:rPr lang="en-US" dirty="0" smtClean="0"/>
              <a:t>He believed they all revolved the sun in a circular orbit.   Never able to prove this though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07541"/>
            <a:ext cx="3810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68720"/>
            <a:ext cx="4191000" cy="298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2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</a:t>
            </a:r>
            <a:r>
              <a:rPr lang="en-US" dirty="0" err="1" smtClean="0"/>
              <a:t>Galilei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76541"/>
            <a:ext cx="4343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study the sky with a </a:t>
            </a:r>
            <a:r>
              <a:rPr lang="en-US" b="1" u="sng" dirty="0" smtClean="0"/>
              <a:t>telescope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Saw craters &amp; Mt. on the moon</a:t>
            </a:r>
          </a:p>
          <a:p>
            <a:pPr lvl="1"/>
            <a:r>
              <a:rPr lang="en-US" dirty="0" smtClean="0"/>
              <a:t>Found moons orbiting Jupiter</a:t>
            </a:r>
            <a:endParaRPr lang="en-US" dirty="0"/>
          </a:p>
          <a:p>
            <a:r>
              <a:rPr lang="en-US" dirty="0" smtClean="0"/>
              <a:t>Biggest contribution was the way he studied the world.  He set up </a:t>
            </a:r>
            <a:r>
              <a:rPr lang="en-US" b="1" u="sng" dirty="0" smtClean="0"/>
              <a:t>experiments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scientist to routinely use experiments to test theories.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51" y="-4482"/>
            <a:ext cx="2895040" cy="392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9741"/>
            <a:ext cx="4741290" cy="30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7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https://mail-attachment.googleusercontent.com/attachment/u/0/?ui=2&amp;ik=b7f0e3b0c6&amp;view=att&amp;th=13e9e12bbbb0b252&amp;attid=0.1&amp;disp=inline&amp;safe=1&amp;zw&amp;saduie=AG9B_P-BgzdOMHtgK6bvdjJPsISS&amp;sadet=1368451816402&amp;sads=3jy3jlLa1wp4Ck7h-d2Z53Roguw&amp;sadssc=1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-attachment.googleusercontent.com/attachment/u/0/?ui=2&amp;ik=b7f0e3b0c6&amp;view=att&amp;th=13e9e12bbbb0b252&amp;attid=0.1&amp;disp=inline&amp;safe=1&amp;zw&amp;saduie=AG9B_P-BgzdOMHtgK6bvdjJPsISS&amp;sadet=1368451816402&amp;sads=3jy3jlLa1wp4Ck7h-d2Z53Roguw&amp;sadssc=1"/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mail-attachment.googleusercontent.com/attachment/u/0/?ui=2&amp;ik=b7f0e3b0c6&amp;view=att&amp;th=13e9e12bbbb0b252&amp;attid=0.1&amp;disp=inline&amp;safe=1&amp;zw&amp;saduie=AG9B_P-BgzdOMHtgK6bvdjJPsISS&amp;sadet=1368451816402&amp;sads=3jy3jlLa1wp4Ck7h-d2Z53Roguw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mail-attachment.googleusercontent.com/attachment/u/0/?ui=2&amp;ik=b7f0e3b0c6&amp;view=att&amp;th=13e9e12bbbb0b252&amp;attid=0.1&amp;disp=inline&amp;safe=1&amp;zw&amp;saduie=AG9B_P-BgzdOMHtgK6bvdjJPsISS&amp;sadet=1368451816402&amp;sads=3jy3jlLa1wp4Ck7h-d2Z53Roguw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38684"/>
            <a:ext cx="5230799" cy="664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6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85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Sir Isaac Newton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 research marks the high point of the Scientific Revolution</a:t>
            </a:r>
          </a:p>
          <a:p>
            <a:r>
              <a:rPr lang="en-US" dirty="0" smtClean="0"/>
              <a:t>Developed the law of </a:t>
            </a:r>
            <a:r>
              <a:rPr lang="en-US" b="1" u="sng" dirty="0" smtClean="0"/>
              <a:t>gravity</a:t>
            </a:r>
            <a:r>
              <a:rPr lang="en-US" dirty="0" smtClean="0"/>
              <a:t> = force that attracts objects to each other.</a:t>
            </a:r>
          </a:p>
          <a:p>
            <a:pPr lvl="1"/>
            <a:r>
              <a:rPr lang="en-US" dirty="0" smtClean="0"/>
              <a:t>Why an apple falls</a:t>
            </a:r>
          </a:p>
          <a:p>
            <a:pPr lvl="1"/>
            <a:r>
              <a:rPr lang="en-US" dirty="0" smtClean="0"/>
              <a:t>Planets orbit around sun</a:t>
            </a:r>
          </a:p>
          <a:p>
            <a:r>
              <a:rPr lang="en-US" dirty="0" smtClean="0"/>
              <a:t>Made 3 other laws called the law of </a:t>
            </a:r>
            <a:r>
              <a:rPr lang="en-US" b="1" u="sng" dirty="0" smtClean="0"/>
              <a:t>motion</a:t>
            </a:r>
            <a:r>
              <a:rPr lang="en-US" dirty="0" smtClean="0"/>
              <a:t> = Describes how objects move in space.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56" y="-4482"/>
            <a:ext cx="39814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57" y="2399180"/>
            <a:ext cx="3981450" cy="44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the Roman and Greek scientific texts that were rediscovered in 1300’s, scholars began to make their own advancements.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the 1500’s the Renaissance was well underway. Educated people began to focus more on the world around them.  Due to great advancements in art, writing, and education; the stage was set for anther revolution in thinking.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0"/>
            <a:ext cx="8229600" cy="1143000"/>
          </a:xfrm>
        </p:spPr>
        <p:txBody>
          <a:bodyPr/>
          <a:lstStyle/>
          <a:p>
            <a:r>
              <a:rPr lang="en-US" dirty="0" smtClean="0"/>
              <a:t>The Birth of Modern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142998"/>
            <a:ext cx="4495801" cy="5715001"/>
          </a:xfrm>
        </p:spPr>
        <p:txBody>
          <a:bodyPr>
            <a:normAutofit/>
          </a:bodyPr>
          <a:lstStyle/>
          <a:p>
            <a:r>
              <a:rPr lang="en-US" dirty="0" smtClean="0"/>
              <a:t>Occurred in Europe between 1540-1700</a:t>
            </a:r>
          </a:p>
          <a:p>
            <a:r>
              <a:rPr lang="en-US" dirty="0" smtClean="0"/>
              <a:t>Prior to this most educated people just accepted the teachings of authorities from Ancient </a:t>
            </a:r>
            <a:r>
              <a:rPr lang="en-US" b="1" u="sng" dirty="0" smtClean="0"/>
              <a:t>Greek </a:t>
            </a:r>
            <a:r>
              <a:rPr lang="en-US" dirty="0" smtClean="0"/>
              <a:t>writers or </a:t>
            </a:r>
            <a:r>
              <a:rPr lang="en-US" b="1" u="sng" dirty="0" smtClean="0"/>
              <a:t>Catholic Church </a:t>
            </a:r>
            <a:r>
              <a:rPr lang="en-US" dirty="0" smtClean="0"/>
              <a:t>officials</a:t>
            </a:r>
          </a:p>
          <a:p>
            <a:r>
              <a:rPr lang="en-US" dirty="0" smtClean="0"/>
              <a:t>The Scientific Revolution allowed people to feel freer  to question old beliefs. </a:t>
            </a:r>
          </a:p>
          <a:p>
            <a:r>
              <a:rPr lang="en-US" dirty="0" smtClean="0"/>
              <a:t>They did this by using logic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914400"/>
            <a:ext cx="4648200" cy="3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191000"/>
            <a:ext cx="4679576" cy="270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1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Spreading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Travelers and artists help spread the Renaissance idea in Europe.</a:t>
            </a:r>
          </a:p>
          <a:p>
            <a:r>
              <a:rPr lang="en-US" dirty="0" smtClean="0"/>
              <a:t>The largest factor was the invention of the </a:t>
            </a:r>
            <a:r>
              <a:rPr lang="en-US" b="1" u="sng" dirty="0" smtClean="0"/>
              <a:t>printing press </a:t>
            </a:r>
            <a:r>
              <a:rPr lang="en-US" dirty="0" smtClean="0"/>
              <a:t>by Johann Gutenberg.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1295400"/>
            <a:ext cx="485383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036638"/>
          </a:xfrm>
        </p:spPr>
        <p:txBody>
          <a:bodyPr/>
          <a:lstStyle/>
          <a:p>
            <a:pPr algn="l"/>
            <a:r>
              <a:rPr lang="en-US" dirty="0" smtClean="0"/>
              <a:t>The Printing Press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1436’s the press was invented</a:t>
            </a:r>
          </a:p>
          <a:p>
            <a:r>
              <a:rPr lang="en-US" dirty="0" smtClean="0"/>
              <a:t>The printing press made books more available  and cheaper. </a:t>
            </a:r>
          </a:p>
          <a:p>
            <a:r>
              <a:rPr lang="en-US" dirty="0" smtClean="0"/>
              <a:t>This is the idea of </a:t>
            </a:r>
            <a:r>
              <a:rPr lang="en-US" b="1" u="sng" dirty="0" smtClean="0"/>
              <a:t>Supply </a:t>
            </a:r>
            <a:r>
              <a:rPr lang="en-US" dirty="0" smtClean="0"/>
              <a:t>and </a:t>
            </a:r>
            <a:r>
              <a:rPr lang="en-US" b="1" u="sng" dirty="0" smtClean="0"/>
              <a:t>Demand</a:t>
            </a:r>
          </a:p>
          <a:p>
            <a:r>
              <a:rPr lang="en-US" dirty="0" smtClean="0"/>
              <a:t>Before the printing press people had to copy books by </a:t>
            </a:r>
            <a:r>
              <a:rPr lang="en-US" b="1" u="sng" dirty="0" smtClean="0"/>
              <a:t>hand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bible </a:t>
            </a:r>
            <a:r>
              <a:rPr lang="en-US" dirty="0" smtClean="0"/>
              <a:t>becomes more available, more people learn to read and want an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399593" cy="31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214853"/>
            <a:ext cx="3104193" cy="347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6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the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Greek thinkers </a:t>
            </a:r>
            <a:r>
              <a:rPr lang="en-US" dirty="0" err="1" smtClean="0"/>
              <a:t>Aritotle</a:t>
            </a:r>
            <a:r>
              <a:rPr lang="en-US" dirty="0" smtClean="0"/>
              <a:t> and Ptolemy wrote about astronomy, geography, and logic</a:t>
            </a:r>
          </a:p>
          <a:p>
            <a:r>
              <a:rPr lang="en-US" dirty="0" smtClean="0"/>
              <a:t>Muslim scholars translated these works and added their own ideas</a:t>
            </a:r>
          </a:p>
          <a:p>
            <a:r>
              <a:rPr lang="en-US" dirty="0" smtClean="0"/>
              <a:t>The Europeans learned from these writings.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Developments in Europe also help bring about the revolution.</a:t>
            </a:r>
          </a:p>
          <a:p>
            <a:pPr lvl="1"/>
            <a:r>
              <a:rPr lang="en-US" dirty="0" smtClean="0"/>
              <a:t>1. Growth of </a:t>
            </a:r>
            <a:r>
              <a:rPr lang="en-US" b="1" u="sng" dirty="0" smtClean="0"/>
              <a:t>Humanism</a:t>
            </a:r>
            <a:r>
              <a:rPr lang="en-US" dirty="0" smtClean="0"/>
              <a:t> (encouraged study of natural world)</a:t>
            </a:r>
          </a:p>
          <a:p>
            <a:pPr lvl="1"/>
            <a:r>
              <a:rPr lang="en-US" dirty="0" smtClean="0"/>
              <a:t>2. Popularity of </a:t>
            </a:r>
            <a:r>
              <a:rPr lang="en-US" b="1" u="sng" dirty="0" smtClean="0"/>
              <a:t>Alchemy</a:t>
            </a:r>
            <a:r>
              <a:rPr lang="en-US" dirty="0" smtClean="0"/>
              <a:t> (metals to gold)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Science?  You Tell Me….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Science is = </a:t>
            </a:r>
            <a:r>
              <a:rPr lang="en-US" b="1" u="sng" dirty="0" smtClean="0"/>
              <a:t>A way of gaining knowledge about the world.</a:t>
            </a:r>
          </a:p>
          <a:p>
            <a:r>
              <a:rPr lang="en-US" dirty="0" smtClean="0"/>
              <a:t>Latin meaning  = “Knowledge” or “Understanding”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02979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03" y="4038600"/>
            <a:ext cx="212783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3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Science starts with observation = Identifying Facts </a:t>
            </a:r>
          </a:p>
          <a:p>
            <a:r>
              <a:rPr lang="en-US" dirty="0" smtClean="0"/>
              <a:t>Then they use logic to explain what they have</a:t>
            </a:r>
          </a:p>
          <a:p>
            <a:r>
              <a:rPr lang="en-US" dirty="0" smtClean="0"/>
              <a:t>The explanations scientists develop to explain observed facts are called theories</a:t>
            </a:r>
          </a:p>
          <a:p>
            <a:r>
              <a:rPr lang="en-US" dirty="0" smtClean="0"/>
              <a:t>Scientists then designed experiments to test the theories </a:t>
            </a:r>
          </a:p>
          <a:p>
            <a:r>
              <a:rPr lang="en-US" dirty="0" smtClean="0"/>
              <a:t>Before the Scientific Revolution this method of gaining knowledge was uncommon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15" y="3810000"/>
            <a:ext cx="421868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15" y="0"/>
            <a:ext cx="4218685" cy="38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6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624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The Scientific Revolution</vt:lpstr>
      <vt:lpstr>Building Background</vt:lpstr>
      <vt:lpstr>The Birth of Modern Science</vt:lpstr>
      <vt:lpstr>Ideas Spreading In Europe</vt:lpstr>
      <vt:lpstr>The Printing Press </vt:lpstr>
      <vt:lpstr>Roots of the Revolution </vt:lpstr>
      <vt:lpstr>What is Science?  You Tell Me….</vt:lpstr>
      <vt:lpstr>Science</vt:lpstr>
      <vt:lpstr>Scientific Method</vt:lpstr>
      <vt:lpstr>Change of Thought</vt:lpstr>
      <vt:lpstr>  Effects on Society</vt:lpstr>
      <vt:lpstr>Nicolaus Copernicus</vt:lpstr>
      <vt:lpstr>Galileo Galilei</vt:lpstr>
      <vt:lpstr>PowerPoint Presentation</vt:lpstr>
      <vt:lpstr>Sir Isaac Newton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Scott</dc:creator>
  <cp:lastModifiedBy>tstrezo</cp:lastModifiedBy>
  <cp:revision>29</cp:revision>
  <dcterms:created xsi:type="dcterms:W3CDTF">2012-05-13T14:34:34Z</dcterms:created>
  <dcterms:modified xsi:type="dcterms:W3CDTF">2015-05-07T17:34:56Z</dcterms:modified>
</cp:coreProperties>
</file>