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"/>
  </p:notesMasterIdLst>
  <p:sldIdLst>
    <p:sldId id="264" r:id="rId2"/>
    <p:sldId id="265" r:id="rId3"/>
    <p:sldId id="263" r:id="rId4"/>
    <p:sldId id="256" r:id="rId5"/>
    <p:sldId id="257" r:id="rId6"/>
    <p:sldId id="258" r:id="rId7"/>
    <p:sldId id="260" r:id="rId8"/>
    <p:sldId id="259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312E23-06EB-46A7-BF5E-ADA40D410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95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380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0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B09135C-B23E-473A-A925-660E22F0F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2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E42A-B11F-4918-BD6D-D8A32E6BD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5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8415-EB9E-4A2A-A267-47C570AB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5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737E-DDFC-4F95-96FA-1168FB363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59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6650-5565-4F4D-8192-D8A2F56D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26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C3F0-CA8C-4A5B-B0A4-90B852947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3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B176-5334-4471-AAF4-D9C23D76C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7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CAAE-CCB8-4806-9980-F86525F13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84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8808-43B1-4BB4-84B1-AC6D3CE7C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F85E-5D84-4BC3-AA96-140C43B90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B808-6AA1-4C3C-B3C6-3720E853F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38DF-49A7-4E1C-B51C-0820FD246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0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F004-A3AA-4B4F-B08A-C17B68CB4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5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370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370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0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1A3EF9-5B6D-44D8-8923-E5FDCDC5E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70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Creating Timelines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Using A.D. Dates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/>
              <a:t>When working with A.D. time the numbers become </a:t>
            </a:r>
            <a:r>
              <a:rPr lang="en-US" b="1" u="sng" dirty="0" smtClean="0"/>
              <a:t>bigger</a:t>
            </a:r>
            <a:r>
              <a:rPr lang="en-US" dirty="0" smtClean="0"/>
              <a:t> as you approach the present day.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For example,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2007 AD, 2008 AD, 2009 AD, 2010 AD…..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/>
              <a:t>2013 AD is the year we are in right 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hinkinghistory.co.uk/ActivityBase/Images/MakingSenseBC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"/>
            <a:ext cx="59483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kcurry.pbworks.com/f/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3850"/>
            <a:ext cx="8382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worldstogether.wikispaces.com/file/view/About%201.gif/412701890/About%2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667000"/>
            <a:ext cx="7267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orl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1600200"/>
            <a:ext cx="7688263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Grp="1" noChangeArrowheads="1"/>
          </p:cNvSpPr>
          <p:nvPr>
            <p:ph type="title"/>
          </p:nvPr>
        </p:nvSpPr>
        <p:spPr>
          <a:solidFill>
            <a:srgbClr val="E39303"/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 smtClean="0"/>
              <a:t>A Timeline Tells a Story…</a:t>
            </a:r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533400" y="38100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Good Timelines….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Are sequential  (years and events are labeled in correct order!)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Are easy to read (neat) because they were PLANNED, drafted, and THEN published!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Represent periods of time in a PROPORTIONALLY accurate way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Make effective use of </a:t>
            </a:r>
            <a:r>
              <a:rPr lang="en-US" sz="2800" b="1" smtClean="0">
                <a:solidFill>
                  <a:schemeClr val="hlink"/>
                </a:solidFill>
              </a:rPr>
              <a:t>c</a:t>
            </a:r>
            <a:r>
              <a:rPr lang="en-US" sz="2800" b="1" smtClean="0"/>
              <a:t>o</a:t>
            </a:r>
            <a:r>
              <a:rPr lang="en-US" sz="2800" b="1" smtClean="0">
                <a:solidFill>
                  <a:srgbClr val="E39303"/>
                </a:solidFill>
              </a:rPr>
              <a:t>l</a:t>
            </a:r>
            <a:r>
              <a:rPr lang="en-US" sz="2800" b="1" smtClean="0">
                <a:solidFill>
                  <a:srgbClr val="FF0000"/>
                </a:solidFill>
              </a:rPr>
              <a:t>o</a:t>
            </a:r>
            <a:r>
              <a:rPr lang="en-US" sz="2800" b="1" smtClean="0">
                <a:solidFill>
                  <a:srgbClr val="00FF00"/>
                </a:solidFill>
              </a:rPr>
              <a:t>r</a:t>
            </a:r>
            <a:r>
              <a:rPr lang="en-US" sz="2800" smtClean="0"/>
              <a:t> </a:t>
            </a:r>
            <a:r>
              <a:rPr lang="en-US" sz="2800" u="sng" smtClean="0"/>
              <a:t>without</a:t>
            </a:r>
            <a:r>
              <a:rPr lang="en-US" sz="2800" smtClean="0"/>
              <a:t> overdoing it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Use blank    </a:t>
            </a:r>
            <a:r>
              <a:rPr lang="en-US" sz="4000" smtClean="0"/>
              <a:t>s p a c e</a:t>
            </a:r>
            <a:r>
              <a:rPr lang="en-US" sz="2800" smtClean="0"/>
              <a:t>    to keep things easy to read:   space on borders, space between labels… not…</a:t>
            </a:r>
            <a:endParaRPr lang="en-US" sz="28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8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6400" y="6172200"/>
            <a:ext cx="54102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all CRAMMEDtogetherandIMPOSSIBLEtoread!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B.C. &amp; A.D.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B.C. or B.C.E. stands for….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B.C. stands for </a:t>
            </a:r>
            <a:r>
              <a:rPr lang="en-US" sz="2800" b="1" u="sng" smtClean="0"/>
              <a:t>Before Christ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b="1" u="sng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B.C.E. stands for Before </a:t>
            </a:r>
            <a:r>
              <a:rPr lang="en-US" sz="2800" b="1" u="sng" smtClean="0"/>
              <a:t>Common</a:t>
            </a:r>
            <a:r>
              <a:rPr lang="en-US" sz="2800" smtClean="0"/>
              <a:t> Era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Both B.C. and B.C.E. refer to the </a:t>
            </a:r>
            <a:r>
              <a:rPr lang="en-US" sz="2800" b="1" u="sng" smtClean="0"/>
              <a:t>SAME</a:t>
            </a:r>
            <a:r>
              <a:rPr lang="en-US" sz="2800" smtClean="0"/>
              <a:t> time period.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75" y="1371600"/>
            <a:ext cx="4191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A.D. or C.E. stands for…. 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19088" y="12192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A.D. is an abbreviation for the Latin term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i="1" dirty="0" smtClean="0"/>
              <a:t>anno Domini </a:t>
            </a:r>
            <a:r>
              <a:rPr lang="en-US" sz="2800" dirty="0" smtClean="0"/>
              <a:t>(an no dome in e)</a:t>
            </a:r>
            <a:r>
              <a:rPr lang="en-US" sz="2800" i="1" dirty="0" smtClean="0"/>
              <a:t>,</a:t>
            </a:r>
            <a:r>
              <a:rPr lang="en-US" sz="2800" dirty="0" smtClean="0"/>
              <a:t> which means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“In the year of our Lord." </a:t>
            </a:r>
            <a:endParaRPr lang="en-US" sz="2800" b="1" u="sng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800" b="1" u="sng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Sometimes you may hear it called </a:t>
            </a:r>
            <a:r>
              <a:rPr lang="en-US" sz="2800" b="1" u="sng" dirty="0" smtClean="0"/>
              <a:t>After Death</a:t>
            </a:r>
            <a:r>
              <a:rPr lang="en-US" sz="2800" dirty="0"/>
              <a:t> </a:t>
            </a:r>
            <a:r>
              <a:rPr lang="en-US" sz="2800" dirty="0" smtClean="0"/>
              <a:t>even though this is incorrect. 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C.E. stands for Common Era.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Both A.D. and C.E. refer to the </a:t>
            </a:r>
            <a:r>
              <a:rPr lang="en-US" sz="2800" b="1" u="sng" dirty="0" smtClean="0"/>
              <a:t>SAME</a:t>
            </a:r>
            <a:r>
              <a:rPr lang="en-US" sz="2800" dirty="0" smtClean="0"/>
              <a:t> time period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Talking Time Periods Today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/>
              <a:t>Today with a growing understanding that not all archaeologists and historians are Christians, some prefer to use the terms: Before the Common Era (B.C.E.) and the Common Era (C.E.), which are exactly the same as B.C. and A.D. but without referencing Christianity.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Which came first B.C. or A.D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106488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B.C. is the </a:t>
            </a:r>
            <a:r>
              <a:rPr lang="en-US" sz="2400" b="1" u="sng" dirty="0" smtClean="0"/>
              <a:t>older</a:t>
            </a:r>
            <a:r>
              <a:rPr lang="en-US" sz="2400" dirty="0" smtClean="0"/>
              <a:t> time period meaning it came before A.D.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The year 0 is supposed to be when </a:t>
            </a:r>
            <a:r>
              <a:rPr lang="en-US" sz="2400" b="1" u="sng" dirty="0" smtClean="0"/>
              <a:t>Jesus Christ</a:t>
            </a:r>
            <a:r>
              <a:rPr lang="en-US" sz="2400" dirty="0" smtClean="0"/>
              <a:t> was born.  (even though many historians now believe he was born about 4 B.C. LOL!!!!!)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The year 0 is the transition point between </a:t>
            </a:r>
            <a:r>
              <a:rPr lang="en-US" sz="2400" b="1" u="sng" dirty="0" smtClean="0"/>
              <a:t>B.C.</a:t>
            </a:r>
            <a:r>
              <a:rPr lang="en-US" sz="2400" dirty="0" smtClean="0"/>
              <a:t> and </a:t>
            </a:r>
            <a:r>
              <a:rPr lang="en-US" sz="2400" b="1" u="sng" dirty="0" smtClean="0"/>
              <a:t>A.D.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75" y="1600200"/>
            <a:ext cx="4191000" cy="44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Using B.C. Dates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/>
              <a:t>When working with B.C. time the numbers become </a:t>
            </a:r>
            <a:r>
              <a:rPr lang="en-US" b="1" u="sng" dirty="0" smtClean="0"/>
              <a:t>smaller</a:t>
            </a:r>
            <a:r>
              <a:rPr lang="en-US" dirty="0" smtClean="0"/>
              <a:t> as you approach the present day.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For example,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99 BC, 98 BC, 97BC, 96 BC, 95BC…...50BC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1290</TotalTime>
  <Words>395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Tahoma</vt:lpstr>
      <vt:lpstr>Arial</vt:lpstr>
      <vt:lpstr>Wingdings</vt:lpstr>
      <vt:lpstr>Arial Narrow</vt:lpstr>
      <vt:lpstr>Compass</vt:lpstr>
      <vt:lpstr>Creating Timelines</vt:lpstr>
      <vt:lpstr>A Timeline Tells a Story…</vt:lpstr>
      <vt:lpstr>Good Timelines….</vt:lpstr>
      <vt:lpstr>B.C. &amp; A.D.</vt:lpstr>
      <vt:lpstr>B.C. or B.C.E. stands for….</vt:lpstr>
      <vt:lpstr>A.D. or C.E. stands for…. </vt:lpstr>
      <vt:lpstr>Talking Time Periods Today</vt:lpstr>
      <vt:lpstr>Which came first B.C. or A.D</vt:lpstr>
      <vt:lpstr>Using B.C. Dates</vt:lpstr>
      <vt:lpstr>Using A.D. Dates</vt:lpstr>
      <vt:lpstr>PowerPoint Presentation</vt:lpstr>
    </vt:vector>
  </TitlesOfParts>
  <Company>Troy30c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B.C. &amp; A.D.</dc:title>
  <dc:creator>troy</dc:creator>
  <cp:lastModifiedBy>tstrezo</cp:lastModifiedBy>
  <cp:revision>15</cp:revision>
  <dcterms:created xsi:type="dcterms:W3CDTF">2010-09-22T16:06:45Z</dcterms:created>
  <dcterms:modified xsi:type="dcterms:W3CDTF">2014-08-31T19:44:54Z</dcterms:modified>
</cp:coreProperties>
</file>