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7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1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DDC8-80FE-4FDD-A0E6-8F8FF1D7E33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D10C-374A-426D-891D-E3C2F86C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508" y="2971800"/>
            <a:ext cx="7772400" cy="936625"/>
          </a:xfrm>
        </p:spPr>
        <p:txBody>
          <a:bodyPr/>
          <a:lstStyle/>
          <a:p>
            <a:r>
              <a:rPr lang="en-US" dirty="0" smtClean="0"/>
              <a:t>Renaissance Vocabulary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" y="0"/>
            <a:ext cx="91701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08" y="3732596"/>
            <a:ext cx="6629400" cy="317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59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buying and selling of a large quantity of goods.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buying and selling of things.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336546" cy="27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02" y="3984171"/>
            <a:ext cx="2696542" cy="26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6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Indulgence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Roman Catholic Church, a pardon for sins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Paying the church for your sins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005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85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intellectual and economic movement that began in the mid 1400’s and lasted till the 1600’s.  It saw a revived interest in art, social, scientific, and political thoughts of Greece and Rome. </a:t>
            </a:r>
          </a:p>
          <a:p>
            <a:endParaRPr lang="en-US" dirty="0"/>
          </a:p>
          <a:p>
            <a:r>
              <a:rPr lang="en-US" dirty="0" smtClean="0"/>
              <a:t>A movement after the Middle Ages that began because of a revived learning of Greek and Roman thinking and art.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828800" lvl="4" indent="0">
              <a:buNone/>
            </a:pPr>
            <a:r>
              <a:rPr lang="en-US" sz="6400" dirty="0" smtClean="0">
                <a:solidFill>
                  <a:srgbClr val="FF0000"/>
                </a:solidFill>
              </a:rPr>
              <a:t>+</a:t>
            </a:r>
            <a:endParaRPr lang="en-US" sz="6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20" y="1219200"/>
            <a:ext cx="193437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0017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74028"/>
            <a:ext cx="2043237" cy="234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4508822"/>
            <a:ext cx="2177143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85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religion of Protestants, or Christians who led a movement against the beliefs and practices of the Roman Catholic church. </a:t>
            </a:r>
          </a:p>
          <a:p>
            <a:endParaRPr lang="en-US" dirty="0"/>
          </a:p>
          <a:p>
            <a:r>
              <a:rPr lang="en-US" dirty="0" smtClean="0"/>
              <a:t>A branch of Christianity, that developed because of different beliefs and practices.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38" y="1285875"/>
            <a:ext cx="214572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3775"/>
            <a:ext cx="3810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85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Movable Type (Printing Press)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Small, reusable metal blocks used to print letters and numbers.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machine used to copy books and documents.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3744"/>
            <a:ext cx="3200400" cy="212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61" y="3048000"/>
            <a:ext cx="2607468" cy="348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85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religious movement in Europe that aimed at reforming the Roman Catholic Church but led to the establishment of Protestantism. </a:t>
            </a:r>
          </a:p>
          <a:p>
            <a:endParaRPr lang="en-US" dirty="0"/>
          </a:p>
          <a:p>
            <a:r>
              <a:rPr lang="en-US" dirty="0" smtClean="0"/>
              <a:t>A religious movement which set out to change some of the churches practices.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29000" cy="46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00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87286"/>
            <a:ext cx="332689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Counter-Reformation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657123"/>
            <a:ext cx="4038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Response and reforms by the Roman Catholic Church to the Protestant Reformation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Changes in the church practices because of the Protestant movement. 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1400" dirty="0" smtClean="0">
                <a:solidFill>
                  <a:srgbClr val="FF0000"/>
                </a:solidFill>
              </a:rPr>
              <a:t>X</a:t>
            </a:r>
            <a:endParaRPr lang="en-US" sz="4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5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223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Renaissance Vocabulary </vt:lpstr>
      <vt:lpstr>Commerce</vt:lpstr>
      <vt:lpstr>Indulgence</vt:lpstr>
      <vt:lpstr>Renaissance</vt:lpstr>
      <vt:lpstr>Protestantism</vt:lpstr>
      <vt:lpstr>Movable Type (Printing Press)</vt:lpstr>
      <vt:lpstr>Reformation</vt:lpstr>
      <vt:lpstr>Counter-Reformation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Vocabulary</dc:title>
  <dc:creator>Scott-Kaciuba</dc:creator>
  <cp:lastModifiedBy>tstrezo</cp:lastModifiedBy>
  <cp:revision>7</cp:revision>
  <dcterms:created xsi:type="dcterms:W3CDTF">2012-04-30T13:56:25Z</dcterms:created>
  <dcterms:modified xsi:type="dcterms:W3CDTF">2015-05-07T13:12:56Z</dcterms:modified>
</cp:coreProperties>
</file>