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90EDFE-8B09-4464-B154-87F36132B8E3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1844D5-72FC-4637-920C-A8F5F50EB63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World Religions</a:t>
            </a:r>
            <a:endParaRPr lang="en-US" sz="48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467347" cy="397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9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4656" y="1417638"/>
            <a:ext cx="4463143" cy="4596563"/>
          </a:xfrm>
        </p:spPr>
        <p:txBody>
          <a:bodyPr>
            <a:noAutofit/>
          </a:bodyPr>
          <a:lstStyle/>
          <a:p>
            <a:r>
              <a:rPr lang="en-US" sz="2800" dirty="0" smtClean="0"/>
              <a:t>Judaism is a </a:t>
            </a:r>
            <a:r>
              <a:rPr lang="en-US" sz="2800" u="sng" dirty="0" smtClean="0"/>
              <a:t>monotheistic</a:t>
            </a:r>
            <a:r>
              <a:rPr lang="en-US" sz="2800" dirty="0" smtClean="0"/>
              <a:t> religion that was started by </a:t>
            </a:r>
            <a:r>
              <a:rPr lang="en-US" sz="2800" u="sng" dirty="0" smtClean="0"/>
              <a:t>Abraham</a:t>
            </a:r>
            <a:r>
              <a:rPr lang="en-US" sz="2800" dirty="0" smtClean="0"/>
              <a:t>, after being spoken to by his God.  </a:t>
            </a:r>
          </a:p>
          <a:p>
            <a:r>
              <a:rPr lang="en-US" sz="2800" dirty="0" smtClean="0"/>
              <a:t>The people who practice Judaism are called </a:t>
            </a:r>
            <a:r>
              <a:rPr lang="en-US" sz="2800" u="sng" dirty="0" smtClean="0"/>
              <a:t>Hebrews or Jews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The holy book of Judaism is called the </a:t>
            </a:r>
            <a:r>
              <a:rPr lang="en-US" sz="2800" u="sng" dirty="0" smtClean="0"/>
              <a:t>Torah</a:t>
            </a:r>
            <a:r>
              <a:rPr lang="en-US" sz="2800" dirty="0" smtClean="0"/>
              <a:t>. 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1600199"/>
            <a:ext cx="2471057" cy="225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03" y="4018385"/>
            <a:ext cx="25241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81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Hebrews practice their religion in a place called a </a:t>
            </a:r>
            <a:r>
              <a:rPr lang="en-US" sz="2800" u="sng" dirty="0" smtClean="0"/>
              <a:t>Synagogue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Teachers of the Jewish faith are called </a:t>
            </a:r>
            <a:r>
              <a:rPr lang="en-US" sz="2800" u="sng" dirty="0" smtClean="0"/>
              <a:t>Rabbis</a:t>
            </a:r>
            <a:r>
              <a:rPr lang="en-US" sz="2800" dirty="0" smtClean="0"/>
              <a:t>.</a:t>
            </a:r>
          </a:p>
          <a:p>
            <a:r>
              <a:rPr lang="en-US" sz="2800" u="sng" dirty="0" smtClean="0"/>
              <a:t>Moses</a:t>
            </a:r>
            <a:r>
              <a:rPr lang="en-US" sz="2800" dirty="0" smtClean="0"/>
              <a:t> was given the </a:t>
            </a:r>
            <a:r>
              <a:rPr lang="en-US" sz="2800" u="sng" dirty="0" smtClean="0"/>
              <a:t>10 Commandments </a:t>
            </a:r>
            <a:r>
              <a:rPr lang="en-US" sz="2800" dirty="0" smtClean="0"/>
              <a:t>by God, according to the Torah.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62050"/>
            <a:ext cx="229080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3" y="2129664"/>
            <a:ext cx="1979839" cy="25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" y="4891538"/>
            <a:ext cx="2758765" cy="183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28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01" y="190086"/>
            <a:ext cx="8229600" cy="1143000"/>
          </a:xfrm>
        </p:spPr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34" y="1066800"/>
            <a:ext cx="4225447" cy="5298133"/>
          </a:xfrm>
        </p:spPr>
        <p:txBody>
          <a:bodyPr>
            <a:noAutofit/>
          </a:bodyPr>
          <a:lstStyle/>
          <a:p>
            <a:r>
              <a:rPr lang="en-US" sz="3000" dirty="0" smtClean="0"/>
              <a:t>Buddhism is a religion that was started by </a:t>
            </a:r>
            <a:r>
              <a:rPr lang="en-US" sz="3000" u="sng" dirty="0" smtClean="0"/>
              <a:t>Siddhartha Gautama.</a:t>
            </a:r>
          </a:p>
          <a:p>
            <a:r>
              <a:rPr lang="en-US" sz="3000" dirty="0" smtClean="0"/>
              <a:t>The </a:t>
            </a:r>
            <a:r>
              <a:rPr lang="en-US" sz="3000" dirty="0"/>
              <a:t>h</a:t>
            </a:r>
            <a:r>
              <a:rPr lang="en-US" sz="3000" dirty="0" smtClean="0"/>
              <a:t>oly book of Buddhism is called the </a:t>
            </a:r>
            <a:r>
              <a:rPr lang="en-US" sz="3000" u="sng" dirty="0" err="1"/>
              <a:t>R</a:t>
            </a:r>
            <a:r>
              <a:rPr lang="en-US" sz="3000" u="sng" dirty="0" err="1" smtClean="0"/>
              <a:t>ipitaka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Teachers of the Buddhist faith </a:t>
            </a:r>
            <a:r>
              <a:rPr lang="en-US" sz="3000" dirty="0" smtClean="0"/>
              <a:t>are monks </a:t>
            </a:r>
            <a:r>
              <a:rPr lang="en-US" sz="3000" dirty="0" smtClean="0"/>
              <a:t>called a </a:t>
            </a:r>
            <a:r>
              <a:rPr lang="en-US" sz="3000" u="sng" dirty="0" smtClean="0"/>
              <a:t>Bodhisattva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1819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4343400"/>
            <a:ext cx="1833563" cy="232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place where Buddhists practice their religion is called a </a:t>
            </a:r>
            <a:r>
              <a:rPr lang="en-US" sz="2800" u="sng" dirty="0" smtClean="0"/>
              <a:t>Buddhist </a:t>
            </a:r>
            <a:r>
              <a:rPr lang="en-US" sz="2800" u="sng" dirty="0" smtClean="0"/>
              <a:t>Temple</a:t>
            </a:r>
            <a:endParaRPr lang="en-US" sz="2800" dirty="0" smtClean="0"/>
          </a:p>
          <a:p>
            <a:r>
              <a:rPr lang="en-US" sz="2800" dirty="0" smtClean="0"/>
              <a:t>Buddhists believe that people should stop wanting </a:t>
            </a:r>
            <a:r>
              <a:rPr lang="en-US" sz="2800" u="sng" dirty="0" smtClean="0"/>
              <a:t>worldly things</a:t>
            </a:r>
            <a:r>
              <a:rPr lang="en-US" sz="2800" dirty="0" smtClean="0"/>
              <a:t>, so they can reach a state of wisdom called </a:t>
            </a:r>
            <a:r>
              <a:rPr lang="en-US" sz="2800" u="sng" dirty="0" smtClean="0"/>
              <a:t>Nirvana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71600"/>
            <a:ext cx="3690377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3400"/>
            <a:ext cx="24479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7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190999" cy="5287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Christianity is a </a:t>
            </a:r>
            <a:r>
              <a:rPr lang="en-US" sz="2800" u="sng" dirty="0" smtClean="0"/>
              <a:t>monotheistic</a:t>
            </a:r>
            <a:r>
              <a:rPr lang="en-US" sz="2800" dirty="0" smtClean="0"/>
              <a:t> religion based on the teachings of </a:t>
            </a:r>
            <a:r>
              <a:rPr lang="en-US" sz="2800" u="sng" dirty="0" smtClean="0"/>
              <a:t>Jesus of Nazareth.</a:t>
            </a:r>
          </a:p>
          <a:p>
            <a:r>
              <a:rPr lang="en-US" sz="2800" dirty="0" smtClean="0"/>
              <a:t>The holy book </a:t>
            </a:r>
            <a:r>
              <a:rPr lang="en-US" sz="2800" dirty="0" smtClean="0"/>
              <a:t>for the</a:t>
            </a:r>
            <a:r>
              <a:rPr lang="en-US" sz="2800" dirty="0" smtClean="0"/>
              <a:t> </a:t>
            </a:r>
            <a:r>
              <a:rPr lang="en-US" sz="2800" dirty="0" smtClean="0"/>
              <a:t>Christians is the </a:t>
            </a:r>
            <a:r>
              <a:rPr lang="en-US" sz="2800" u="sng" dirty="0" smtClean="0"/>
              <a:t>Bible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Teachers of the Christian faith are called </a:t>
            </a:r>
            <a:r>
              <a:rPr lang="en-US" sz="2800" u="sng" dirty="0" smtClean="0"/>
              <a:t>priests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457199"/>
            <a:ext cx="2177143" cy="228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77" y="2830512"/>
            <a:ext cx="3032415" cy="163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" y="4648200"/>
            <a:ext cx="2862943" cy="192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Christians practice their religion in places called </a:t>
            </a:r>
            <a:r>
              <a:rPr lang="en-US" sz="2800" u="sng" dirty="0" smtClean="0"/>
              <a:t>churches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Christianity is based on the </a:t>
            </a:r>
            <a:r>
              <a:rPr lang="en-US" sz="2800" u="sng" dirty="0" smtClean="0"/>
              <a:t>death</a:t>
            </a:r>
            <a:r>
              <a:rPr lang="en-US" sz="2800" dirty="0" smtClean="0"/>
              <a:t> and </a:t>
            </a:r>
            <a:r>
              <a:rPr lang="en-US" sz="2800" u="sng" dirty="0" smtClean="0"/>
              <a:t>resurrection</a:t>
            </a:r>
            <a:r>
              <a:rPr lang="en-US" sz="2800" dirty="0" smtClean="0"/>
              <a:t> of Jesus, which </a:t>
            </a:r>
            <a:r>
              <a:rPr lang="en-US" sz="2800" dirty="0" smtClean="0"/>
              <a:t>allows </a:t>
            </a:r>
            <a:r>
              <a:rPr lang="en-US" sz="2800" dirty="0" smtClean="0"/>
              <a:t>mankind to enter </a:t>
            </a:r>
            <a:r>
              <a:rPr lang="en-US" sz="2800" u="sng" dirty="0" smtClean="0"/>
              <a:t>Heaven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5" y="1219200"/>
            <a:ext cx="3744886" cy="273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83" y="4135672"/>
            <a:ext cx="3532717" cy="264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Hinduism is a </a:t>
            </a:r>
            <a:r>
              <a:rPr lang="en-US" sz="2800" u="sng" dirty="0" smtClean="0"/>
              <a:t>polytheistic</a:t>
            </a:r>
            <a:r>
              <a:rPr lang="en-US" sz="2800" dirty="0" smtClean="0"/>
              <a:t> religion created by the people of </a:t>
            </a:r>
            <a:r>
              <a:rPr lang="en-US" sz="2800" u="sng" dirty="0" smtClean="0"/>
              <a:t>India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main Gods of Hinduism are </a:t>
            </a:r>
            <a:r>
              <a:rPr lang="en-US" sz="2800" u="sng" dirty="0" smtClean="0"/>
              <a:t>Brahma, Shiva, and Vishnu.</a:t>
            </a:r>
          </a:p>
          <a:p>
            <a:r>
              <a:rPr lang="en-US" sz="2800" dirty="0" smtClean="0"/>
              <a:t>The holy book of Hinduism is called the </a:t>
            </a:r>
            <a:r>
              <a:rPr lang="en-US" sz="2800" u="sng" dirty="0" smtClean="0"/>
              <a:t>Vedas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17637"/>
            <a:ext cx="2286000" cy="30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58892"/>
            <a:ext cx="21050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191000" cy="513556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000" dirty="0" smtClean="0"/>
              <a:t>Hinduism is practiced in a place called a </a:t>
            </a:r>
            <a:r>
              <a:rPr lang="en-US" sz="3000" u="sng" dirty="0" smtClean="0"/>
              <a:t>Hindu Temple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Teachers of the Hindu faith are called </a:t>
            </a:r>
            <a:r>
              <a:rPr lang="en-US" sz="3000" u="sng" dirty="0" smtClean="0"/>
              <a:t>Gurus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Hindus believe in </a:t>
            </a:r>
            <a:r>
              <a:rPr lang="en-US" sz="3000" u="sng" dirty="0" smtClean="0"/>
              <a:t>reincarnation</a:t>
            </a:r>
            <a:r>
              <a:rPr lang="en-US" sz="3000" dirty="0" smtClean="0"/>
              <a:t>, or the idea of living many </a:t>
            </a:r>
            <a:r>
              <a:rPr lang="en-US" sz="3000" u="sng" dirty="0" smtClean="0"/>
              <a:t>different lives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75" y="2754086"/>
            <a:ext cx="2247900" cy="210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1936"/>
            <a:ext cx="26162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3805367"/>
            <a:ext cx="22860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7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86" y="1564602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 Islam is a </a:t>
            </a:r>
            <a:r>
              <a:rPr lang="en-US" sz="2800" u="sng" dirty="0" smtClean="0"/>
              <a:t>monotheistic</a:t>
            </a:r>
            <a:r>
              <a:rPr lang="en-US" sz="2800" dirty="0" smtClean="0"/>
              <a:t> religion started by </a:t>
            </a:r>
            <a:r>
              <a:rPr lang="en-US" sz="2800" u="sng" dirty="0" smtClean="0"/>
              <a:t>Muhammad</a:t>
            </a:r>
            <a:r>
              <a:rPr lang="en-US" sz="2800" dirty="0" smtClean="0"/>
              <a:t>, after being visited by the </a:t>
            </a:r>
            <a:r>
              <a:rPr lang="en-US" sz="2800" u="sng" dirty="0" smtClean="0"/>
              <a:t>Angel Gabriel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Followers of Islam are called </a:t>
            </a:r>
            <a:r>
              <a:rPr lang="en-US" sz="2800" u="sng" dirty="0" smtClean="0"/>
              <a:t>Muslims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holy book of Islam is called the </a:t>
            </a:r>
            <a:r>
              <a:rPr lang="en-US" sz="2800" u="sng" dirty="0" smtClean="0"/>
              <a:t>Quran</a:t>
            </a:r>
            <a:r>
              <a:rPr lang="en-US" sz="2800" dirty="0"/>
              <a:t> </a:t>
            </a:r>
            <a:r>
              <a:rPr lang="en-US" sz="2800" dirty="0" smtClean="0"/>
              <a:t>(Koran).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" y="939729"/>
            <a:ext cx="1823356" cy="288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276600"/>
            <a:ext cx="258535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191000"/>
            <a:ext cx="1687284" cy="259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5175"/>
            <a:ext cx="4419600" cy="49831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Muslims worship at a place called a </a:t>
            </a:r>
            <a:r>
              <a:rPr lang="en-US" sz="2800" u="sng" dirty="0" smtClean="0"/>
              <a:t>Mosque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leaders of the Muslim faith are called </a:t>
            </a:r>
            <a:r>
              <a:rPr lang="en-US" sz="2800" u="sng" dirty="0" smtClean="0"/>
              <a:t>Caliphs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Muslims are expected to follow the </a:t>
            </a:r>
            <a:r>
              <a:rPr lang="en-US" sz="2800" u="sng" dirty="0" smtClean="0"/>
              <a:t>5 Pillars of Islam</a:t>
            </a:r>
            <a:r>
              <a:rPr lang="en-US" sz="2800" dirty="0" smtClean="0"/>
              <a:t>, which include Belief, Prayer, Charity, Fasting, and Pilgrimage.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628900" cy="196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26" y="2590800"/>
            <a:ext cx="1971675" cy="252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0" y="4906736"/>
            <a:ext cx="2316026" cy="16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555</TotalTime>
  <Words>360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 Antiqua</vt:lpstr>
      <vt:lpstr>Lucida Sans</vt:lpstr>
      <vt:lpstr>Wingdings</vt:lpstr>
      <vt:lpstr>Wingdings 2</vt:lpstr>
      <vt:lpstr>Wingdings 3</vt:lpstr>
      <vt:lpstr>Apex</vt:lpstr>
      <vt:lpstr>World Religions</vt:lpstr>
      <vt:lpstr>Buddhism</vt:lpstr>
      <vt:lpstr>Buddhism</vt:lpstr>
      <vt:lpstr>Christianity</vt:lpstr>
      <vt:lpstr>Christianity</vt:lpstr>
      <vt:lpstr>Hinduism</vt:lpstr>
      <vt:lpstr>Hinduism</vt:lpstr>
      <vt:lpstr>Islam</vt:lpstr>
      <vt:lpstr>Islam</vt:lpstr>
      <vt:lpstr>Judaism</vt:lpstr>
      <vt:lpstr>Judaism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Jeff-Erkenswick</dc:creator>
  <cp:lastModifiedBy>tstrezo</cp:lastModifiedBy>
  <cp:revision>29</cp:revision>
  <dcterms:created xsi:type="dcterms:W3CDTF">2013-09-23T13:40:42Z</dcterms:created>
  <dcterms:modified xsi:type="dcterms:W3CDTF">2014-09-18T17:02:30Z</dcterms:modified>
</cp:coreProperties>
</file>